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1"/>
  </p:notesMasterIdLst>
  <p:sldIdLst>
    <p:sldId id="320" r:id="rId5"/>
    <p:sldId id="322" r:id="rId6"/>
    <p:sldId id="323" r:id="rId7"/>
    <p:sldId id="324" r:id="rId8"/>
    <p:sldId id="325" r:id="rId9"/>
    <p:sldId id="331" r:id="rId10"/>
    <p:sldId id="330" r:id="rId11"/>
    <p:sldId id="327" r:id="rId12"/>
    <p:sldId id="326" r:id="rId13"/>
    <p:sldId id="329" r:id="rId14"/>
    <p:sldId id="333" r:id="rId15"/>
    <p:sldId id="334" r:id="rId16"/>
    <p:sldId id="336" r:id="rId17"/>
    <p:sldId id="337" r:id="rId18"/>
    <p:sldId id="338" r:id="rId19"/>
    <p:sldId id="339" r:id="rId20"/>
  </p:sldIdLst>
  <p:sldSz cx="12192000" cy="6858000"/>
  <p:notesSz cx="6799263" cy="99298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59459A9-C4EE-4C1A-9D7A-AE192E28100F}">
          <p14:sldIdLst>
            <p14:sldId id="320"/>
            <p14:sldId id="322"/>
          </p14:sldIdLst>
        </p14:section>
        <p14:section name="Finansforetak MED leverandør" id="{A5CE997B-5D75-4BAA-852A-54E64709CBDB}">
          <p14:sldIdLst>
            <p14:sldId id="323"/>
            <p14:sldId id="324"/>
            <p14:sldId id="325"/>
            <p14:sldId id="331"/>
            <p14:sldId id="330"/>
            <p14:sldId id="327"/>
            <p14:sldId id="326"/>
            <p14:sldId id="329"/>
          </p14:sldIdLst>
        </p14:section>
        <p14:section name="Finansforetak UTEN leverandør" id="{BE5A1D8E-DBB3-4E46-821D-BF906A8C04E2}">
          <p14:sldIdLst>
            <p14:sldId id="333"/>
            <p14:sldId id="334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3C9"/>
    <a:srgbClr val="005587"/>
    <a:srgbClr val="53A0AB"/>
    <a:srgbClr val="20184A"/>
    <a:srgbClr val="C1DAF3"/>
    <a:srgbClr val="F4D9B8"/>
    <a:srgbClr val="7B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7483E-5AF1-4B5A-AA40-7B0858850704}" v="6" dt="2021-12-09T15:30:35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7375" autoAdjust="0"/>
  </p:normalViewPr>
  <p:slideViewPr>
    <p:cSldViewPr snapToGrid="0" showGuides="1">
      <p:cViewPr varScale="1">
        <p:scale>
          <a:sx n="96" d="100"/>
          <a:sy n="96" d="100"/>
        </p:scale>
        <p:origin x="108" y="516"/>
      </p:cViewPr>
      <p:guideLst>
        <p:guide orient="horz" pos="10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ffer Viland" userId="29b845b6-6fd9-4320-9a32-4f4f5c22d833" providerId="ADAL" clId="{396E6F6D-9944-4FBB-9297-200E75657C06}"/>
    <pc:docChg chg="undo custSel addSld delSld modSld addSection modSection">
      <pc:chgData name="Kristoffer Viland" userId="29b845b6-6fd9-4320-9a32-4f4f5c22d833" providerId="ADAL" clId="{396E6F6D-9944-4FBB-9297-200E75657C06}" dt="2021-12-08T15:08:25.151" v="403" actId="20577"/>
      <pc:docMkLst>
        <pc:docMk/>
      </pc:docMkLst>
      <pc:sldChg chg="modSp mod">
        <pc:chgData name="Kristoffer Viland" userId="29b845b6-6fd9-4320-9a32-4f4f5c22d833" providerId="ADAL" clId="{396E6F6D-9944-4FBB-9297-200E75657C06}" dt="2021-12-08T13:56:13.882" v="11" actId="20577"/>
        <pc:sldMkLst>
          <pc:docMk/>
          <pc:sldMk cId="3182549283" sldId="321"/>
        </pc:sldMkLst>
        <pc:spChg chg="mod">
          <ac:chgData name="Kristoffer Viland" userId="29b845b6-6fd9-4320-9a32-4f4f5c22d833" providerId="ADAL" clId="{396E6F6D-9944-4FBB-9297-200E75657C06}" dt="2021-12-08T13:56:13.882" v="11" actId="20577"/>
          <ac:spMkLst>
            <pc:docMk/>
            <pc:sldMk cId="3182549283" sldId="321"/>
            <ac:spMk id="3" creationId="{DEFD8ED7-CC98-40A3-8E26-4C8E29D6F910}"/>
          </ac:spMkLst>
        </pc:spChg>
      </pc:sldChg>
      <pc:sldChg chg="modSp mod">
        <pc:chgData name="Kristoffer Viland" userId="29b845b6-6fd9-4320-9a32-4f4f5c22d833" providerId="ADAL" clId="{396E6F6D-9944-4FBB-9297-200E75657C06}" dt="2021-12-08T13:56:18.722" v="20" actId="20577"/>
        <pc:sldMkLst>
          <pc:docMk/>
          <pc:sldMk cId="3367760139" sldId="323"/>
        </pc:sldMkLst>
        <pc:spChg chg="mod">
          <ac:chgData name="Kristoffer Viland" userId="29b845b6-6fd9-4320-9a32-4f4f5c22d833" providerId="ADAL" clId="{396E6F6D-9944-4FBB-9297-200E75657C06}" dt="2021-12-08T13:56:18.722" v="20" actId="20577"/>
          <ac:spMkLst>
            <pc:docMk/>
            <pc:sldMk cId="3367760139" sldId="323"/>
            <ac:spMk id="2" creationId="{01FEEA63-C706-48A7-A757-E9C4FBE96AB0}"/>
          </ac:spMkLst>
        </pc:spChg>
      </pc:sldChg>
      <pc:sldChg chg="modSp mod">
        <pc:chgData name="Kristoffer Viland" userId="29b845b6-6fd9-4320-9a32-4f4f5c22d833" providerId="ADAL" clId="{396E6F6D-9944-4FBB-9297-200E75657C06}" dt="2021-12-08T14:11:33.923" v="50" actId="20577"/>
        <pc:sldMkLst>
          <pc:docMk/>
          <pc:sldMk cId="3298064028" sldId="324"/>
        </pc:sldMkLst>
        <pc:spChg chg="mod">
          <ac:chgData name="Kristoffer Viland" userId="29b845b6-6fd9-4320-9a32-4f4f5c22d833" providerId="ADAL" clId="{396E6F6D-9944-4FBB-9297-200E75657C06}" dt="2021-12-08T14:11:33.923" v="50" actId="20577"/>
          <ac:spMkLst>
            <pc:docMk/>
            <pc:sldMk cId="3298064028" sldId="324"/>
            <ac:spMk id="2" creationId="{01FEEA63-C706-48A7-A757-E9C4FBE96AB0}"/>
          </ac:spMkLst>
        </pc:spChg>
        <pc:spChg chg="mod">
          <ac:chgData name="Kristoffer Viland" userId="29b845b6-6fd9-4320-9a32-4f4f5c22d833" providerId="ADAL" clId="{396E6F6D-9944-4FBB-9297-200E75657C06}" dt="2021-12-08T14:11:28.593" v="33" actId="20577"/>
          <ac:spMkLst>
            <pc:docMk/>
            <pc:sldMk cId="3298064028" sldId="324"/>
            <ac:spMk id="3" creationId="{4FDAE2A5-F129-4DE6-8C04-980691F5E670}"/>
          </ac:spMkLst>
        </pc:spChg>
      </pc:sldChg>
      <pc:sldChg chg="modSp mod">
        <pc:chgData name="Kristoffer Viland" userId="29b845b6-6fd9-4320-9a32-4f4f5c22d833" providerId="ADAL" clId="{396E6F6D-9944-4FBB-9297-200E75657C06}" dt="2021-12-08T14:11:45.253" v="79" actId="20577"/>
        <pc:sldMkLst>
          <pc:docMk/>
          <pc:sldMk cId="2162411790" sldId="325"/>
        </pc:sldMkLst>
        <pc:spChg chg="mod">
          <ac:chgData name="Kristoffer Viland" userId="29b845b6-6fd9-4320-9a32-4f4f5c22d833" providerId="ADAL" clId="{396E6F6D-9944-4FBB-9297-200E75657C06}" dt="2021-12-08T14:11:45.253" v="79" actId="20577"/>
          <ac:spMkLst>
            <pc:docMk/>
            <pc:sldMk cId="2162411790" sldId="325"/>
            <ac:spMk id="2" creationId="{01FEEA63-C706-48A7-A757-E9C4FBE96AB0}"/>
          </ac:spMkLst>
        </pc:spChg>
      </pc:sldChg>
      <pc:sldChg chg="modSp mod">
        <pc:chgData name="Kristoffer Viland" userId="29b845b6-6fd9-4320-9a32-4f4f5c22d833" providerId="ADAL" clId="{396E6F6D-9944-4FBB-9297-200E75657C06}" dt="2021-12-08T14:12:52.643" v="136" actId="20577"/>
        <pc:sldMkLst>
          <pc:docMk/>
          <pc:sldMk cId="3087696364" sldId="326"/>
        </pc:sldMkLst>
        <pc:spChg chg="mod">
          <ac:chgData name="Kristoffer Viland" userId="29b845b6-6fd9-4320-9a32-4f4f5c22d833" providerId="ADAL" clId="{396E6F6D-9944-4FBB-9297-200E75657C06}" dt="2021-12-08T14:12:52.643" v="136" actId="20577"/>
          <ac:spMkLst>
            <pc:docMk/>
            <pc:sldMk cId="3087696364" sldId="326"/>
            <ac:spMk id="2" creationId="{01FEEA63-C706-48A7-A757-E9C4FBE96AB0}"/>
          </ac:spMkLst>
        </pc:spChg>
      </pc:sldChg>
      <pc:sldChg chg="modSp mod">
        <pc:chgData name="Kristoffer Viland" userId="29b845b6-6fd9-4320-9a32-4f4f5c22d833" providerId="ADAL" clId="{396E6F6D-9944-4FBB-9297-200E75657C06}" dt="2021-12-08T14:12:21.540" v="123" actId="20577"/>
        <pc:sldMkLst>
          <pc:docMk/>
          <pc:sldMk cId="1427851713" sldId="327"/>
        </pc:sldMkLst>
        <pc:spChg chg="mod">
          <ac:chgData name="Kristoffer Viland" userId="29b845b6-6fd9-4320-9a32-4f4f5c22d833" providerId="ADAL" clId="{396E6F6D-9944-4FBB-9297-200E75657C06}" dt="2021-12-08T14:12:21.540" v="123" actId="20577"/>
          <ac:spMkLst>
            <pc:docMk/>
            <pc:sldMk cId="1427851713" sldId="327"/>
            <ac:spMk id="2" creationId="{01FEEA63-C706-48A7-A757-E9C4FBE96AB0}"/>
          </ac:spMkLst>
        </pc:spChg>
        <pc:spChg chg="mod">
          <ac:chgData name="Kristoffer Viland" userId="29b845b6-6fd9-4320-9a32-4f4f5c22d833" providerId="ADAL" clId="{396E6F6D-9944-4FBB-9297-200E75657C06}" dt="2021-12-08T14:12:17.373" v="110" actId="20577"/>
          <ac:spMkLst>
            <pc:docMk/>
            <pc:sldMk cId="1427851713" sldId="327"/>
            <ac:spMk id="3" creationId="{4FDAE2A5-F129-4DE6-8C04-980691F5E670}"/>
          </ac:spMkLst>
        </pc:spChg>
      </pc:sldChg>
      <pc:sldChg chg="modSp mod">
        <pc:chgData name="Kristoffer Viland" userId="29b845b6-6fd9-4320-9a32-4f4f5c22d833" providerId="ADAL" clId="{396E6F6D-9944-4FBB-9297-200E75657C06}" dt="2021-12-08T14:12:57.923" v="149" actId="20577"/>
        <pc:sldMkLst>
          <pc:docMk/>
          <pc:sldMk cId="2607625629" sldId="329"/>
        </pc:sldMkLst>
        <pc:spChg chg="mod">
          <ac:chgData name="Kristoffer Viland" userId="29b845b6-6fd9-4320-9a32-4f4f5c22d833" providerId="ADAL" clId="{396E6F6D-9944-4FBB-9297-200E75657C06}" dt="2021-12-08T14:12:57.923" v="149" actId="20577"/>
          <ac:spMkLst>
            <pc:docMk/>
            <pc:sldMk cId="2607625629" sldId="329"/>
            <ac:spMk id="2" creationId="{01FEEA63-C706-48A7-A757-E9C4FBE96AB0}"/>
          </ac:spMkLst>
        </pc:spChg>
      </pc:sldChg>
      <pc:sldChg chg="modSp mod">
        <pc:chgData name="Kristoffer Viland" userId="29b845b6-6fd9-4320-9a32-4f4f5c22d833" providerId="ADAL" clId="{396E6F6D-9944-4FBB-9297-200E75657C06}" dt="2021-12-08T14:12:10.883" v="109" actId="20577"/>
        <pc:sldMkLst>
          <pc:docMk/>
          <pc:sldMk cId="4079851447" sldId="330"/>
        </pc:sldMkLst>
        <pc:spChg chg="mod">
          <ac:chgData name="Kristoffer Viland" userId="29b845b6-6fd9-4320-9a32-4f4f5c22d833" providerId="ADAL" clId="{396E6F6D-9944-4FBB-9297-200E75657C06}" dt="2021-12-08T14:12:10.883" v="109" actId="20577"/>
          <ac:spMkLst>
            <pc:docMk/>
            <pc:sldMk cId="4079851447" sldId="330"/>
            <ac:spMk id="2" creationId="{01FEEA63-C706-48A7-A757-E9C4FBE96AB0}"/>
          </ac:spMkLst>
        </pc:spChg>
        <pc:spChg chg="mod">
          <ac:chgData name="Kristoffer Viland" userId="29b845b6-6fd9-4320-9a32-4f4f5c22d833" providerId="ADAL" clId="{396E6F6D-9944-4FBB-9297-200E75657C06}" dt="2021-12-08T14:12:05.962" v="94" actId="20577"/>
          <ac:spMkLst>
            <pc:docMk/>
            <pc:sldMk cId="4079851447" sldId="330"/>
            <ac:spMk id="3" creationId="{4FDAE2A5-F129-4DE6-8C04-980691F5E670}"/>
          </ac:spMkLst>
        </pc:spChg>
        <pc:spChg chg="mod">
          <ac:chgData name="Kristoffer Viland" userId="29b845b6-6fd9-4320-9a32-4f4f5c22d833" providerId="ADAL" clId="{396E6F6D-9944-4FBB-9297-200E75657C06}" dt="2021-12-08T14:08:43.393" v="30" actId="20577"/>
          <ac:spMkLst>
            <pc:docMk/>
            <pc:sldMk cId="4079851447" sldId="330"/>
            <ac:spMk id="8" creationId="{B6504778-FDE9-446B-A86C-6CCAACB5D309}"/>
          </ac:spMkLst>
        </pc:spChg>
      </pc:sldChg>
      <pc:sldChg chg="modSp mod">
        <pc:chgData name="Kristoffer Viland" userId="29b845b6-6fd9-4320-9a32-4f4f5c22d833" providerId="ADAL" clId="{396E6F6D-9944-4FBB-9297-200E75657C06}" dt="2021-12-08T14:12:01.723" v="93" actId="20577"/>
        <pc:sldMkLst>
          <pc:docMk/>
          <pc:sldMk cId="30376496" sldId="331"/>
        </pc:sldMkLst>
        <pc:spChg chg="mod">
          <ac:chgData name="Kristoffer Viland" userId="29b845b6-6fd9-4320-9a32-4f4f5c22d833" providerId="ADAL" clId="{396E6F6D-9944-4FBB-9297-200E75657C06}" dt="2021-12-08T14:12:01.723" v="93" actId="20577"/>
          <ac:spMkLst>
            <pc:docMk/>
            <pc:sldMk cId="30376496" sldId="331"/>
            <ac:spMk id="2" creationId="{01FEEA63-C706-48A7-A757-E9C4FBE96AB0}"/>
          </ac:spMkLst>
        </pc:spChg>
        <pc:spChg chg="mod">
          <ac:chgData name="Kristoffer Viland" userId="29b845b6-6fd9-4320-9a32-4f4f5c22d833" providerId="ADAL" clId="{396E6F6D-9944-4FBB-9297-200E75657C06}" dt="2021-12-08T14:11:58.543" v="80" actId="20577"/>
          <ac:spMkLst>
            <pc:docMk/>
            <pc:sldMk cId="30376496" sldId="331"/>
            <ac:spMk id="3" creationId="{4FDAE2A5-F129-4DE6-8C04-980691F5E670}"/>
          </ac:spMkLst>
        </pc:spChg>
      </pc:sldChg>
      <pc:sldChg chg="add del">
        <pc:chgData name="Kristoffer Viland" userId="29b845b6-6fd9-4320-9a32-4f4f5c22d833" providerId="ADAL" clId="{396E6F6D-9944-4FBB-9297-200E75657C06}" dt="2021-12-08T14:15:23.603" v="157" actId="47"/>
        <pc:sldMkLst>
          <pc:docMk/>
          <pc:sldMk cId="3002377535" sldId="332"/>
        </pc:sldMkLst>
      </pc:sldChg>
      <pc:sldChg chg="delSp modSp add mod">
        <pc:chgData name="Kristoffer Viland" userId="29b845b6-6fd9-4320-9a32-4f4f5c22d833" providerId="ADAL" clId="{396E6F6D-9944-4FBB-9297-200E75657C06}" dt="2021-12-08T14:30:32.347" v="290" actId="478"/>
        <pc:sldMkLst>
          <pc:docMk/>
          <pc:sldMk cId="2615271794" sldId="333"/>
        </pc:sldMkLst>
        <pc:spChg chg="mod">
          <ac:chgData name="Kristoffer Viland" userId="29b845b6-6fd9-4320-9a32-4f4f5c22d833" providerId="ADAL" clId="{396E6F6D-9944-4FBB-9297-200E75657C06}" dt="2021-12-08T14:22:31.973" v="170" actId="20577"/>
          <ac:spMkLst>
            <pc:docMk/>
            <pc:sldMk cId="2615271794" sldId="333"/>
            <ac:spMk id="2" creationId="{01FEEA63-C706-48A7-A757-E9C4FBE96AB0}"/>
          </ac:spMkLst>
        </pc:spChg>
        <pc:spChg chg="mod">
          <ac:chgData name="Kristoffer Viland" userId="29b845b6-6fd9-4320-9a32-4f4f5c22d833" providerId="ADAL" clId="{396E6F6D-9944-4FBB-9297-200E75657C06}" dt="2021-12-08T14:27:53.266" v="287" actId="20577"/>
          <ac:spMkLst>
            <pc:docMk/>
            <pc:sldMk cId="2615271794" sldId="333"/>
            <ac:spMk id="4" creationId="{03987958-16E7-4975-A12F-A3B225E4C117}"/>
          </ac:spMkLst>
        </pc:spChg>
        <pc:spChg chg="del">
          <ac:chgData name="Kristoffer Viland" userId="29b845b6-6fd9-4320-9a32-4f4f5c22d833" providerId="ADAL" clId="{396E6F6D-9944-4FBB-9297-200E75657C06}" dt="2021-12-08T14:30:32.347" v="290" actId="478"/>
          <ac:spMkLst>
            <pc:docMk/>
            <pc:sldMk cId="2615271794" sldId="333"/>
            <ac:spMk id="5" creationId="{1E900AA8-BFD5-446A-A43B-E42BF0A8E6BB}"/>
          </ac:spMkLst>
        </pc:spChg>
        <pc:spChg chg="mod">
          <ac:chgData name="Kristoffer Viland" userId="29b845b6-6fd9-4320-9a32-4f4f5c22d833" providerId="ADAL" clId="{396E6F6D-9944-4FBB-9297-200E75657C06}" dt="2021-12-08T14:28:22.833" v="288" actId="1076"/>
          <ac:spMkLst>
            <pc:docMk/>
            <pc:sldMk cId="2615271794" sldId="333"/>
            <ac:spMk id="12" creationId="{22B0B73A-DDFE-4D98-A778-8CC0360C508F}"/>
          </ac:spMkLst>
        </pc:spChg>
        <pc:spChg chg="mod">
          <ac:chgData name="Kristoffer Viland" userId="29b845b6-6fd9-4320-9a32-4f4f5c22d833" providerId="ADAL" clId="{396E6F6D-9944-4FBB-9297-200E75657C06}" dt="2021-12-08T14:28:22.833" v="288" actId="1076"/>
          <ac:spMkLst>
            <pc:docMk/>
            <pc:sldMk cId="2615271794" sldId="333"/>
            <ac:spMk id="15" creationId="{FA52FE88-2A04-44A5-9F12-9F3C62113E94}"/>
          </ac:spMkLst>
        </pc:spChg>
        <pc:cxnChg chg="mod">
          <ac:chgData name="Kristoffer Viland" userId="29b845b6-6fd9-4320-9a32-4f4f5c22d833" providerId="ADAL" clId="{396E6F6D-9944-4FBB-9297-200E75657C06}" dt="2021-12-08T14:28:25.934" v="289" actId="1076"/>
          <ac:cxnSpMkLst>
            <pc:docMk/>
            <pc:sldMk cId="2615271794" sldId="333"/>
            <ac:cxnSpMk id="8" creationId="{7B9FDA19-5BF6-4C00-B99B-F0A13E244001}"/>
          </ac:cxnSpMkLst>
        </pc:cxnChg>
        <pc:cxnChg chg="mod">
          <ac:chgData name="Kristoffer Viland" userId="29b845b6-6fd9-4320-9a32-4f4f5c22d833" providerId="ADAL" clId="{396E6F6D-9944-4FBB-9297-200E75657C06}" dt="2021-12-08T14:28:22.833" v="288" actId="1076"/>
          <ac:cxnSpMkLst>
            <pc:docMk/>
            <pc:sldMk cId="2615271794" sldId="333"/>
            <ac:cxnSpMk id="10" creationId="{CA25E366-E02F-4488-818B-E4AAD2850D1E}"/>
          </ac:cxnSpMkLst>
        </pc:cxnChg>
        <pc:cxnChg chg="mod">
          <ac:chgData name="Kristoffer Viland" userId="29b845b6-6fd9-4320-9a32-4f4f5c22d833" providerId="ADAL" clId="{396E6F6D-9944-4FBB-9297-200E75657C06}" dt="2021-12-08T14:28:22.833" v="288" actId="1076"/>
          <ac:cxnSpMkLst>
            <pc:docMk/>
            <pc:sldMk cId="2615271794" sldId="333"/>
            <ac:cxnSpMk id="13" creationId="{5DA7C083-7C29-4A9C-9462-73D9447F9C8B}"/>
          </ac:cxnSpMkLst>
        </pc:cxnChg>
        <pc:cxnChg chg="mod">
          <ac:chgData name="Kristoffer Viland" userId="29b845b6-6fd9-4320-9a32-4f4f5c22d833" providerId="ADAL" clId="{396E6F6D-9944-4FBB-9297-200E75657C06}" dt="2021-12-08T14:28:22.833" v="288" actId="1076"/>
          <ac:cxnSpMkLst>
            <pc:docMk/>
            <pc:sldMk cId="2615271794" sldId="333"/>
            <ac:cxnSpMk id="25" creationId="{8497736F-3CEA-40B9-B9F6-6A530220A182}"/>
          </ac:cxnSpMkLst>
        </pc:cxnChg>
      </pc:sldChg>
      <pc:sldChg chg="add">
        <pc:chgData name="Kristoffer Viland" userId="29b845b6-6fd9-4320-9a32-4f4f5c22d833" providerId="ADAL" clId="{396E6F6D-9944-4FBB-9297-200E75657C06}" dt="2021-12-08T14:13:49.883" v="152"/>
        <pc:sldMkLst>
          <pc:docMk/>
          <pc:sldMk cId="3793497918" sldId="334"/>
        </pc:sldMkLst>
      </pc:sldChg>
      <pc:sldChg chg="add">
        <pc:chgData name="Kristoffer Viland" userId="29b845b6-6fd9-4320-9a32-4f4f5c22d833" providerId="ADAL" clId="{396E6F6D-9944-4FBB-9297-200E75657C06}" dt="2021-12-08T14:13:49.883" v="152"/>
        <pc:sldMkLst>
          <pc:docMk/>
          <pc:sldMk cId="592517208" sldId="335"/>
        </pc:sldMkLst>
      </pc:sldChg>
      <pc:sldChg chg="addSp delSp modSp add mod">
        <pc:chgData name="Kristoffer Viland" userId="29b845b6-6fd9-4320-9a32-4f4f5c22d833" providerId="ADAL" clId="{396E6F6D-9944-4FBB-9297-200E75657C06}" dt="2021-12-08T14:36:17.080" v="391" actId="478"/>
        <pc:sldMkLst>
          <pc:docMk/>
          <pc:sldMk cId="3625526760" sldId="336"/>
        </pc:sldMkLst>
        <pc:spChg chg="mod">
          <ac:chgData name="Kristoffer Viland" userId="29b845b6-6fd9-4320-9a32-4f4f5c22d833" providerId="ADAL" clId="{396E6F6D-9944-4FBB-9297-200E75657C06}" dt="2021-12-08T14:35:14.910" v="341" actId="20577"/>
          <ac:spMkLst>
            <pc:docMk/>
            <pc:sldMk cId="3625526760" sldId="336"/>
            <ac:spMk id="2" creationId="{01FEEA63-C706-48A7-A757-E9C4FBE96AB0}"/>
          </ac:spMkLst>
        </pc:spChg>
        <pc:spChg chg="add del">
          <ac:chgData name="Kristoffer Viland" userId="29b845b6-6fd9-4320-9a32-4f4f5c22d833" providerId="ADAL" clId="{396E6F6D-9944-4FBB-9297-200E75657C06}" dt="2021-12-08T14:36:17.080" v="391" actId="478"/>
          <ac:spMkLst>
            <pc:docMk/>
            <pc:sldMk cId="3625526760" sldId="336"/>
            <ac:spMk id="4" creationId="{03987958-16E7-4975-A12F-A3B225E4C117}"/>
          </ac:spMkLst>
        </pc:spChg>
        <pc:spChg chg="mod">
          <ac:chgData name="Kristoffer Viland" userId="29b845b6-6fd9-4320-9a32-4f4f5c22d833" providerId="ADAL" clId="{396E6F6D-9944-4FBB-9297-200E75657C06}" dt="2021-12-08T14:35:52.259" v="380" actId="20577"/>
          <ac:spMkLst>
            <pc:docMk/>
            <pc:sldMk cId="3625526760" sldId="336"/>
            <ac:spMk id="6" creationId="{D45770B2-0834-42B6-86EB-143C705D02C7}"/>
          </ac:spMkLst>
        </pc:spChg>
        <pc:spChg chg="mod">
          <ac:chgData name="Kristoffer Viland" userId="29b845b6-6fd9-4320-9a32-4f4f5c22d833" providerId="ADAL" clId="{396E6F6D-9944-4FBB-9297-200E75657C06}" dt="2021-12-08T14:36:06.549" v="389" actId="20577"/>
          <ac:spMkLst>
            <pc:docMk/>
            <pc:sldMk cId="3625526760" sldId="336"/>
            <ac:spMk id="7" creationId="{6DA8AED1-16D9-4F9C-8488-99676312714B}"/>
          </ac:spMkLst>
        </pc:spChg>
        <pc:spChg chg="add del mod">
          <ac:chgData name="Kristoffer Viland" userId="29b845b6-6fd9-4320-9a32-4f4f5c22d833" providerId="ADAL" clId="{396E6F6D-9944-4FBB-9297-200E75657C06}" dt="2021-12-08T14:36:17.080" v="391" actId="478"/>
          <ac:spMkLst>
            <pc:docMk/>
            <pc:sldMk cId="3625526760" sldId="336"/>
            <ac:spMk id="10" creationId="{C187E512-3847-43DB-A672-0E504900430F}"/>
          </ac:spMkLst>
        </pc:spChg>
      </pc:sldChg>
      <pc:sldChg chg="addSp delSp modSp add mod">
        <pc:chgData name="Kristoffer Viland" userId="29b845b6-6fd9-4320-9a32-4f4f5c22d833" providerId="ADAL" clId="{396E6F6D-9944-4FBB-9297-200E75657C06}" dt="2021-12-08T14:58:36.100" v="395" actId="1076"/>
        <pc:sldMkLst>
          <pc:docMk/>
          <pc:sldMk cId="3118703980" sldId="337"/>
        </pc:sldMkLst>
        <pc:spChg chg="mod">
          <ac:chgData name="Kristoffer Viland" userId="29b845b6-6fd9-4320-9a32-4f4f5c22d833" providerId="ADAL" clId="{396E6F6D-9944-4FBB-9297-200E75657C06}" dt="2021-12-08T14:35:03.540" v="327" actId="20577"/>
          <ac:spMkLst>
            <pc:docMk/>
            <pc:sldMk cId="3118703980" sldId="337"/>
            <ac:spMk id="2" creationId="{01FEEA63-C706-48A7-A757-E9C4FBE96AB0}"/>
          </ac:spMkLst>
        </pc:spChg>
        <pc:spChg chg="del mod">
          <ac:chgData name="Kristoffer Viland" userId="29b845b6-6fd9-4320-9a32-4f4f5c22d833" providerId="ADAL" clId="{396E6F6D-9944-4FBB-9297-200E75657C06}" dt="2021-12-08T14:35:08.540" v="328" actId="478"/>
          <ac:spMkLst>
            <pc:docMk/>
            <pc:sldMk cId="3118703980" sldId="337"/>
            <ac:spMk id="4" creationId="{03987958-16E7-4975-A12F-A3B225E4C117}"/>
          </ac:spMkLst>
        </pc:spChg>
        <pc:spChg chg="mod">
          <ac:chgData name="Kristoffer Viland" userId="29b845b6-6fd9-4320-9a32-4f4f5c22d833" providerId="ADAL" clId="{396E6F6D-9944-4FBB-9297-200E75657C06}" dt="2021-12-08T14:34:48.120" v="313" actId="20577"/>
          <ac:spMkLst>
            <pc:docMk/>
            <pc:sldMk cId="3118703980" sldId="337"/>
            <ac:spMk id="11" creationId="{88117208-9463-4022-9E60-80F5EBB4DB94}"/>
          </ac:spMkLst>
        </pc:spChg>
        <pc:picChg chg="add mod">
          <ac:chgData name="Kristoffer Viland" userId="29b845b6-6fd9-4320-9a32-4f4f5c22d833" providerId="ADAL" clId="{396E6F6D-9944-4FBB-9297-200E75657C06}" dt="2021-12-08T14:58:36.100" v="395" actId="1076"/>
          <ac:picMkLst>
            <pc:docMk/>
            <pc:sldMk cId="3118703980" sldId="337"/>
            <ac:picMk id="8" creationId="{E8F0948A-F5A0-4724-893A-87869F6A87E2}"/>
          </ac:picMkLst>
        </pc:picChg>
        <pc:picChg chg="del">
          <ac:chgData name="Kristoffer Viland" userId="29b845b6-6fd9-4320-9a32-4f4f5c22d833" providerId="ADAL" clId="{396E6F6D-9944-4FBB-9297-200E75657C06}" dt="2021-12-08T14:58:29.201" v="392" actId="478"/>
          <ac:picMkLst>
            <pc:docMk/>
            <pc:sldMk cId="3118703980" sldId="337"/>
            <ac:picMk id="13" creationId="{DDD2F437-EA65-4EBB-8756-CF1701B9AC59}"/>
          </ac:picMkLst>
        </pc:picChg>
      </pc:sldChg>
      <pc:sldChg chg="modSp add mod">
        <pc:chgData name="Kristoffer Viland" userId="29b845b6-6fd9-4320-9a32-4f4f5c22d833" providerId="ADAL" clId="{396E6F6D-9944-4FBB-9297-200E75657C06}" dt="2021-12-08T15:08:25.151" v="403" actId="20577"/>
        <pc:sldMkLst>
          <pc:docMk/>
          <pc:sldMk cId="438415857" sldId="338"/>
        </pc:sldMkLst>
        <pc:spChg chg="mod">
          <ac:chgData name="Kristoffer Viland" userId="29b845b6-6fd9-4320-9a32-4f4f5c22d833" providerId="ADAL" clId="{396E6F6D-9944-4FBB-9297-200E75657C06}" dt="2021-12-08T15:08:25.151" v="403" actId="20577"/>
          <ac:spMkLst>
            <pc:docMk/>
            <pc:sldMk cId="438415857" sldId="338"/>
            <ac:spMk id="4" creationId="{03987958-16E7-4975-A12F-A3B225E4C117}"/>
          </ac:spMkLst>
        </pc:spChg>
      </pc:sldChg>
      <pc:sldChg chg="add">
        <pc:chgData name="Kristoffer Viland" userId="29b845b6-6fd9-4320-9a32-4f4f5c22d833" providerId="ADAL" clId="{396E6F6D-9944-4FBB-9297-200E75657C06}" dt="2021-12-08T14:13:49.883" v="152"/>
        <pc:sldMkLst>
          <pc:docMk/>
          <pc:sldMk cId="513020678" sldId="339"/>
        </pc:sldMkLst>
      </pc:sldChg>
    </pc:docChg>
  </pc:docChgLst>
  <pc:docChgLst>
    <pc:chgData name="Kristoffer Viland" userId="29b845b6-6fd9-4320-9a32-4f4f5c22d833" providerId="ADAL" clId="{AC7D38A6-A9C1-43DF-8C8C-BA5394BAFB0A}"/>
    <pc:docChg chg="delSld modSection">
      <pc:chgData name="Kristoffer Viland" userId="29b845b6-6fd9-4320-9a32-4f4f5c22d833" providerId="ADAL" clId="{AC7D38A6-A9C1-43DF-8C8C-BA5394BAFB0A}" dt="2021-12-09T09:17:11.711" v="0" actId="47"/>
      <pc:docMkLst>
        <pc:docMk/>
      </pc:docMkLst>
      <pc:sldChg chg="del">
        <pc:chgData name="Kristoffer Viland" userId="29b845b6-6fd9-4320-9a32-4f4f5c22d833" providerId="ADAL" clId="{AC7D38A6-A9C1-43DF-8C8C-BA5394BAFB0A}" dt="2021-12-09T09:17:11.711" v="0" actId="47"/>
        <pc:sldMkLst>
          <pc:docMk/>
          <pc:sldMk cId="3182549283" sldId="321"/>
        </pc:sldMkLst>
      </pc:sldChg>
    </pc:docChg>
  </pc:docChgLst>
  <pc:docChgLst>
    <pc:chgData name="Kristoffer Viland" userId="29b845b6-6fd9-4320-9a32-4f4f5c22d833" providerId="ADAL" clId="{5C73A6A0-CA14-4F08-9A97-07023FAD3337}"/>
    <pc:docChg chg="undo custSel modSld">
      <pc:chgData name="Kristoffer Viland" userId="29b845b6-6fd9-4320-9a32-4f4f5c22d833" providerId="ADAL" clId="{5C73A6A0-CA14-4F08-9A97-07023FAD3337}" dt="2021-12-02T14:20:40.159" v="346" actId="20577"/>
      <pc:docMkLst>
        <pc:docMk/>
      </pc:docMkLst>
      <pc:sldChg chg="modSp mod">
        <pc:chgData name="Kristoffer Viland" userId="29b845b6-6fd9-4320-9a32-4f4f5c22d833" providerId="ADAL" clId="{5C73A6A0-CA14-4F08-9A97-07023FAD3337}" dt="2021-12-02T14:20:40.159" v="346" actId="20577"/>
        <pc:sldMkLst>
          <pc:docMk/>
          <pc:sldMk cId="3087696364" sldId="326"/>
        </pc:sldMkLst>
        <pc:spChg chg="mod">
          <ac:chgData name="Kristoffer Viland" userId="29b845b6-6fd9-4320-9a32-4f4f5c22d833" providerId="ADAL" clId="{5C73A6A0-CA14-4F08-9A97-07023FAD3337}" dt="2021-12-02T14:20:40.159" v="346" actId="20577"/>
          <ac:spMkLst>
            <pc:docMk/>
            <pc:sldMk cId="3087696364" sldId="326"/>
            <ac:spMk id="4" creationId="{03987958-16E7-4975-A12F-A3B225E4C117}"/>
          </ac:spMkLst>
        </pc:spChg>
      </pc:sldChg>
      <pc:sldChg chg="modSp mod">
        <pc:chgData name="Kristoffer Viland" userId="29b845b6-6fd9-4320-9a32-4f4f5c22d833" providerId="ADAL" clId="{5C73A6A0-CA14-4F08-9A97-07023FAD3337}" dt="2021-12-02T14:18:07.699" v="185" actId="20577"/>
        <pc:sldMkLst>
          <pc:docMk/>
          <pc:sldMk cId="1427851713" sldId="327"/>
        </pc:sldMkLst>
        <pc:spChg chg="mod">
          <ac:chgData name="Kristoffer Viland" userId="29b845b6-6fd9-4320-9a32-4f4f5c22d833" providerId="ADAL" clId="{5C73A6A0-CA14-4F08-9A97-07023FAD3337}" dt="2021-12-02T14:18:07.699" v="185" actId="20577"/>
          <ac:spMkLst>
            <pc:docMk/>
            <pc:sldMk cId="1427851713" sldId="327"/>
            <ac:spMk id="23" creationId="{92C856A5-6185-4496-BA30-D81071592B21}"/>
          </ac:spMkLst>
        </pc:spChg>
      </pc:sldChg>
      <pc:sldChg chg="modSp mod">
        <pc:chgData name="Kristoffer Viland" userId="29b845b6-6fd9-4320-9a32-4f4f5c22d833" providerId="ADAL" clId="{5C73A6A0-CA14-4F08-9A97-07023FAD3337}" dt="2021-12-02T14:16:56.849" v="123" actId="20577"/>
        <pc:sldMkLst>
          <pc:docMk/>
          <pc:sldMk cId="4079851447" sldId="330"/>
        </pc:sldMkLst>
        <pc:spChg chg="mod">
          <ac:chgData name="Kristoffer Viland" userId="29b845b6-6fd9-4320-9a32-4f4f5c22d833" providerId="ADAL" clId="{5C73A6A0-CA14-4F08-9A97-07023FAD3337}" dt="2021-12-02T14:16:26.019" v="46" actId="1076"/>
          <ac:spMkLst>
            <pc:docMk/>
            <pc:sldMk cId="4079851447" sldId="330"/>
            <ac:spMk id="6" creationId="{D45770B2-0834-42B6-86EB-143C705D02C7}"/>
          </ac:spMkLst>
        </pc:spChg>
        <pc:spChg chg="mod">
          <ac:chgData name="Kristoffer Viland" userId="29b845b6-6fd9-4320-9a32-4f4f5c22d833" providerId="ADAL" clId="{5C73A6A0-CA14-4F08-9A97-07023FAD3337}" dt="2021-12-02T14:16:26.019" v="46" actId="1076"/>
          <ac:spMkLst>
            <pc:docMk/>
            <pc:sldMk cId="4079851447" sldId="330"/>
            <ac:spMk id="7" creationId="{6DA8AED1-16D9-4F9C-8488-99676312714B}"/>
          </ac:spMkLst>
        </pc:spChg>
        <pc:spChg chg="mod">
          <ac:chgData name="Kristoffer Viland" userId="29b845b6-6fd9-4320-9a32-4f4f5c22d833" providerId="ADAL" clId="{5C73A6A0-CA14-4F08-9A97-07023FAD3337}" dt="2021-12-02T14:16:56.849" v="123" actId="20577"/>
          <ac:spMkLst>
            <pc:docMk/>
            <pc:sldMk cId="4079851447" sldId="330"/>
            <ac:spMk id="9" creationId="{135ABBA5-C045-40FF-ADC3-4422EE3226CA}"/>
          </ac:spMkLst>
        </pc:spChg>
      </pc:sldChg>
    </pc:docChg>
  </pc:docChgLst>
  <pc:docChgLst>
    <pc:chgData name="Kristoffer Viland" userId="29b845b6-6fd9-4320-9a32-4f4f5c22d833" providerId="ADAL" clId="{9D2CBBAE-6939-45FC-B26A-78A2E1DC2A77}"/>
    <pc:docChg chg="undo redo custSel addSld modSld modNotesMaster">
      <pc:chgData name="Kristoffer Viland" userId="29b845b6-6fd9-4320-9a32-4f4f5c22d833" providerId="ADAL" clId="{9D2CBBAE-6939-45FC-B26A-78A2E1DC2A77}" dt="2021-11-25T13:02:17.183" v="6521" actId="1076"/>
      <pc:docMkLst>
        <pc:docMk/>
      </pc:docMkLst>
      <pc:sldChg chg="modSp mod">
        <pc:chgData name="Kristoffer Viland" userId="29b845b6-6fd9-4320-9a32-4f4f5c22d833" providerId="ADAL" clId="{9D2CBBAE-6939-45FC-B26A-78A2E1DC2A77}" dt="2021-11-25T11:48:42.658" v="5151" actId="20577"/>
        <pc:sldMkLst>
          <pc:docMk/>
          <pc:sldMk cId="3182549283" sldId="321"/>
        </pc:sldMkLst>
        <pc:spChg chg="mod">
          <ac:chgData name="Kristoffer Viland" userId="29b845b6-6fd9-4320-9a32-4f4f5c22d833" providerId="ADAL" clId="{9D2CBBAE-6939-45FC-B26A-78A2E1DC2A77}" dt="2021-11-25T11:48:42.658" v="5151" actId="20577"/>
          <ac:spMkLst>
            <pc:docMk/>
            <pc:sldMk cId="3182549283" sldId="321"/>
            <ac:spMk id="3" creationId="{DEFD8ED7-CC98-40A3-8E26-4C8E29D6F910}"/>
          </ac:spMkLst>
        </pc:spChg>
      </pc:sldChg>
      <pc:sldChg chg="modSp mod">
        <pc:chgData name="Kristoffer Viland" userId="29b845b6-6fd9-4320-9a32-4f4f5c22d833" providerId="ADAL" clId="{9D2CBBAE-6939-45FC-B26A-78A2E1DC2A77}" dt="2021-11-25T08:38:32.527" v="964" actId="20577"/>
        <pc:sldMkLst>
          <pc:docMk/>
          <pc:sldMk cId="3367760139" sldId="323"/>
        </pc:sldMkLst>
        <pc:spChg chg="mod">
          <ac:chgData name="Kristoffer Viland" userId="29b845b6-6fd9-4320-9a32-4f4f5c22d833" providerId="ADAL" clId="{9D2CBBAE-6939-45FC-B26A-78A2E1DC2A77}" dt="2021-11-25T08:38:32.527" v="964" actId="20577"/>
          <ac:spMkLst>
            <pc:docMk/>
            <pc:sldMk cId="3367760139" sldId="323"/>
            <ac:spMk id="4" creationId="{03987958-16E7-4975-A12F-A3B225E4C117}"/>
          </ac:spMkLst>
        </pc:spChg>
        <pc:spChg chg="mod">
          <ac:chgData name="Kristoffer Viland" userId="29b845b6-6fd9-4320-9a32-4f4f5c22d833" providerId="ADAL" clId="{9D2CBBAE-6939-45FC-B26A-78A2E1DC2A77}" dt="2021-11-25T08:38:27.907" v="962" actId="1076"/>
          <ac:spMkLst>
            <pc:docMk/>
            <pc:sldMk cId="3367760139" sldId="323"/>
            <ac:spMk id="5" creationId="{B8CDAB52-1D3F-49AA-B007-84123E0ECFCF}"/>
          </ac:spMkLst>
        </pc:spChg>
        <pc:spChg chg="mod">
          <ac:chgData name="Kristoffer Viland" userId="29b845b6-6fd9-4320-9a32-4f4f5c22d833" providerId="ADAL" clId="{9D2CBBAE-6939-45FC-B26A-78A2E1DC2A77}" dt="2021-11-25T08:38:22.950" v="961" actId="1076"/>
          <ac:spMkLst>
            <pc:docMk/>
            <pc:sldMk cId="3367760139" sldId="323"/>
            <ac:spMk id="6" creationId="{6939A34F-0B09-4698-A763-44D3DC35297A}"/>
          </ac:spMkLst>
        </pc:spChg>
      </pc:sldChg>
      <pc:sldChg chg="addSp delSp modSp mod">
        <pc:chgData name="Kristoffer Viland" userId="29b845b6-6fd9-4320-9a32-4f4f5c22d833" providerId="ADAL" clId="{9D2CBBAE-6939-45FC-B26A-78A2E1DC2A77}" dt="2021-11-25T09:40:15.794" v="3999" actId="478"/>
        <pc:sldMkLst>
          <pc:docMk/>
          <pc:sldMk cId="3298064028" sldId="324"/>
        </pc:sldMkLst>
        <pc:spChg chg="mod">
          <ac:chgData name="Kristoffer Viland" userId="29b845b6-6fd9-4320-9a32-4f4f5c22d833" providerId="ADAL" clId="{9D2CBBAE-6939-45FC-B26A-78A2E1DC2A77}" dt="2021-11-25T09:40:14.013" v="3998" actId="13926"/>
          <ac:spMkLst>
            <pc:docMk/>
            <pc:sldMk cId="3298064028" sldId="324"/>
            <ac:spMk id="4" creationId="{03987958-16E7-4975-A12F-A3B225E4C117}"/>
          </ac:spMkLst>
        </pc:spChg>
        <pc:spChg chg="add mod">
          <ac:chgData name="Kristoffer Viland" userId="29b845b6-6fd9-4320-9a32-4f4f5c22d833" providerId="ADAL" clId="{9D2CBBAE-6939-45FC-B26A-78A2E1DC2A77}" dt="2021-11-25T08:52:36.700" v="1416" actId="1076"/>
          <ac:spMkLst>
            <pc:docMk/>
            <pc:sldMk cId="3298064028" sldId="324"/>
            <ac:spMk id="12" creationId="{22B0B73A-DDFE-4D98-A778-8CC0360C508F}"/>
          </ac:spMkLst>
        </pc:spChg>
        <pc:spChg chg="add mod">
          <ac:chgData name="Kristoffer Viland" userId="29b845b6-6fd9-4320-9a32-4f4f5c22d833" providerId="ADAL" clId="{9D2CBBAE-6939-45FC-B26A-78A2E1DC2A77}" dt="2021-11-25T08:52:44.159" v="1418" actId="1076"/>
          <ac:spMkLst>
            <pc:docMk/>
            <pc:sldMk cId="3298064028" sldId="324"/>
            <ac:spMk id="15" creationId="{FA52FE88-2A04-44A5-9F12-9F3C62113E94}"/>
          </ac:spMkLst>
        </pc:spChg>
        <pc:cxnChg chg="add del mod">
          <ac:chgData name="Kristoffer Viland" userId="29b845b6-6fd9-4320-9a32-4f4f5c22d833" providerId="ADAL" clId="{9D2CBBAE-6939-45FC-B26A-78A2E1DC2A77}" dt="2021-11-25T09:40:15.794" v="3999" actId="478"/>
          <ac:cxnSpMkLst>
            <pc:docMk/>
            <pc:sldMk cId="3298064028" sldId="324"/>
            <ac:cxnSpMk id="7" creationId="{EC4A36F5-FB23-443D-9988-43A3BE7225D2}"/>
          </ac:cxnSpMkLst>
        </pc:cxnChg>
        <pc:cxnChg chg="add mod">
          <ac:chgData name="Kristoffer Viland" userId="29b845b6-6fd9-4320-9a32-4f4f5c22d833" providerId="ADAL" clId="{9D2CBBAE-6939-45FC-B26A-78A2E1DC2A77}" dt="2021-11-25T08:59:28.725" v="1433" actId="14100"/>
          <ac:cxnSpMkLst>
            <pc:docMk/>
            <pc:sldMk cId="3298064028" sldId="324"/>
            <ac:cxnSpMk id="8" creationId="{7B9FDA19-5BF6-4C00-B99B-F0A13E244001}"/>
          </ac:cxnSpMkLst>
        </pc:cxnChg>
        <pc:cxnChg chg="add mod">
          <ac:chgData name="Kristoffer Viland" userId="29b845b6-6fd9-4320-9a32-4f4f5c22d833" providerId="ADAL" clId="{9D2CBBAE-6939-45FC-B26A-78A2E1DC2A77}" dt="2021-11-25T09:39:56.177" v="3996" actId="14100"/>
          <ac:cxnSpMkLst>
            <pc:docMk/>
            <pc:sldMk cId="3298064028" sldId="324"/>
            <ac:cxnSpMk id="10" creationId="{CA25E366-E02F-4488-818B-E4AAD2850D1E}"/>
          </ac:cxnSpMkLst>
        </pc:cxnChg>
        <pc:cxnChg chg="add mod">
          <ac:chgData name="Kristoffer Viland" userId="29b845b6-6fd9-4320-9a32-4f4f5c22d833" providerId="ADAL" clId="{9D2CBBAE-6939-45FC-B26A-78A2E1DC2A77}" dt="2021-11-25T08:57:55.445" v="1425" actId="14100"/>
          <ac:cxnSpMkLst>
            <pc:docMk/>
            <pc:sldMk cId="3298064028" sldId="324"/>
            <ac:cxnSpMk id="13" creationId="{5DA7C083-7C29-4A9C-9462-73D9447F9C8B}"/>
          </ac:cxnSpMkLst>
        </pc:cxnChg>
        <pc:cxnChg chg="add mod">
          <ac:chgData name="Kristoffer Viland" userId="29b845b6-6fd9-4320-9a32-4f4f5c22d833" providerId="ADAL" clId="{9D2CBBAE-6939-45FC-B26A-78A2E1DC2A77}" dt="2021-11-25T09:39:59.837" v="3997" actId="14100"/>
          <ac:cxnSpMkLst>
            <pc:docMk/>
            <pc:sldMk cId="3298064028" sldId="324"/>
            <ac:cxnSpMk id="25" creationId="{8497736F-3CEA-40B9-B9F6-6A530220A182}"/>
          </ac:cxnSpMkLst>
        </pc:cxnChg>
      </pc:sldChg>
      <pc:sldChg chg="addSp modSp mod">
        <pc:chgData name="Kristoffer Viland" userId="29b845b6-6fd9-4320-9a32-4f4f5c22d833" providerId="ADAL" clId="{9D2CBBAE-6939-45FC-B26A-78A2E1DC2A77}" dt="2021-11-25T09:12:17.741" v="2935" actId="20577"/>
        <pc:sldMkLst>
          <pc:docMk/>
          <pc:sldMk cId="2162411790" sldId="325"/>
        </pc:sldMkLst>
        <pc:spChg chg="mod">
          <ac:chgData name="Kristoffer Viland" userId="29b845b6-6fd9-4320-9a32-4f4f5c22d833" providerId="ADAL" clId="{9D2CBBAE-6939-45FC-B26A-78A2E1DC2A77}" dt="2021-11-25T09:00:44.965" v="1447" actId="20577"/>
          <ac:spMkLst>
            <pc:docMk/>
            <pc:sldMk cId="2162411790" sldId="325"/>
            <ac:spMk id="3" creationId="{4FDAE2A5-F129-4DE6-8C04-980691F5E670}"/>
          </ac:spMkLst>
        </pc:spChg>
        <pc:spChg chg="mod">
          <ac:chgData name="Kristoffer Viland" userId="29b845b6-6fd9-4320-9a32-4f4f5c22d833" providerId="ADAL" clId="{9D2CBBAE-6939-45FC-B26A-78A2E1DC2A77}" dt="2021-11-25T09:09:57.141" v="2886" actId="20577"/>
          <ac:spMkLst>
            <pc:docMk/>
            <pc:sldMk cId="2162411790" sldId="325"/>
            <ac:spMk id="4" creationId="{03987958-16E7-4975-A12F-A3B225E4C117}"/>
          </ac:spMkLst>
        </pc:spChg>
        <pc:spChg chg="add mod">
          <ac:chgData name="Kristoffer Viland" userId="29b845b6-6fd9-4320-9a32-4f4f5c22d833" providerId="ADAL" clId="{9D2CBBAE-6939-45FC-B26A-78A2E1DC2A77}" dt="2021-11-25T09:12:17.741" v="2935" actId="20577"/>
          <ac:spMkLst>
            <pc:docMk/>
            <pc:sldMk cId="2162411790" sldId="325"/>
            <ac:spMk id="5" creationId="{EC42AB3B-9638-4271-A774-FB4748331632}"/>
          </ac:spMkLst>
        </pc:spChg>
      </pc:sldChg>
      <pc:sldChg chg="modSp mod">
        <pc:chgData name="Kristoffer Viland" userId="29b845b6-6fd9-4320-9a32-4f4f5c22d833" providerId="ADAL" clId="{9D2CBBAE-6939-45FC-B26A-78A2E1DC2A77}" dt="2021-11-25T12:09:15.385" v="6025" actId="20577"/>
        <pc:sldMkLst>
          <pc:docMk/>
          <pc:sldMk cId="3087696364" sldId="326"/>
        </pc:sldMkLst>
        <pc:spChg chg="mod">
          <ac:chgData name="Kristoffer Viland" userId="29b845b6-6fd9-4320-9a32-4f4f5c22d833" providerId="ADAL" clId="{9D2CBBAE-6939-45FC-B26A-78A2E1DC2A77}" dt="2021-11-25T12:08:38.675" v="6016" actId="20577"/>
          <ac:spMkLst>
            <pc:docMk/>
            <pc:sldMk cId="3087696364" sldId="326"/>
            <ac:spMk id="2" creationId="{01FEEA63-C706-48A7-A757-E9C4FBE96AB0}"/>
          </ac:spMkLst>
        </pc:spChg>
        <pc:spChg chg="mod">
          <ac:chgData name="Kristoffer Viland" userId="29b845b6-6fd9-4320-9a32-4f4f5c22d833" providerId="ADAL" clId="{9D2CBBAE-6939-45FC-B26A-78A2E1DC2A77}" dt="2021-11-25T12:09:15.385" v="6025" actId="20577"/>
          <ac:spMkLst>
            <pc:docMk/>
            <pc:sldMk cId="3087696364" sldId="326"/>
            <ac:spMk id="4" creationId="{03987958-16E7-4975-A12F-A3B225E4C117}"/>
          </ac:spMkLst>
        </pc:spChg>
      </pc:sldChg>
      <pc:sldChg chg="addSp delSp modSp add mod">
        <pc:chgData name="Kristoffer Viland" userId="29b845b6-6fd9-4320-9a32-4f4f5c22d833" providerId="ADAL" clId="{9D2CBBAE-6939-45FC-B26A-78A2E1DC2A77}" dt="2021-11-25T12:30:26.586" v="6230" actId="1076"/>
        <pc:sldMkLst>
          <pc:docMk/>
          <pc:sldMk cId="1427851713" sldId="327"/>
        </pc:sldMkLst>
        <pc:spChg chg="mod">
          <ac:chgData name="Kristoffer Viland" userId="29b845b6-6fd9-4320-9a32-4f4f5c22d833" providerId="ADAL" clId="{9D2CBBAE-6939-45FC-B26A-78A2E1DC2A77}" dt="2021-11-25T09:00:57.995" v="1480" actId="20577"/>
          <ac:spMkLst>
            <pc:docMk/>
            <pc:sldMk cId="1427851713" sldId="327"/>
            <ac:spMk id="2" creationId="{01FEEA63-C706-48A7-A757-E9C4FBE96AB0}"/>
          </ac:spMkLst>
        </pc:spChg>
        <pc:spChg chg="mod">
          <ac:chgData name="Kristoffer Viland" userId="29b845b6-6fd9-4320-9a32-4f4f5c22d833" providerId="ADAL" clId="{9D2CBBAE-6939-45FC-B26A-78A2E1DC2A77}" dt="2021-11-25T12:30:00.704" v="6228" actId="1076"/>
          <ac:spMkLst>
            <pc:docMk/>
            <pc:sldMk cId="1427851713" sldId="327"/>
            <ac:spMk id="3" creationId="{4FDAE2A5-F129-4DE6-8C04-980691F5E670}"/>
          </ac:spMkLst>
        </pc:spChg>
        <pc:spChg chg="mod">
          <ac:chgData name="Kristoffer Viland" userId="29b845b6-6fd9-4320-9a32-4f4f5c22d833" providerId="ADAL" clId="{9D2CBBAE-6939-45FC-B26A-78A2E1DC2A77}" dt="2021-11-25T12:30:26.586" v="6230" actId="1076"/>
          <ac:spMkLst>
            <pc:docMk/>
            <pc:sldMk cId="1427851713" sldId="327"/>
            <ac:spMk id="4" creationId="{03987958-16E7-4975-A12F-A3B225E4C117}"/>
          </ac:spMkLst>
        </pc:spChg>
        <pc:spChg chg="add mod">
          <ac:chgData name="Kristoffer Viland" userId="29b845b6-6fd9-4320-9a32-4f4f5c22d833" providerId="ADAL" clId="{9D2CBBAE-6939-45FC-B26A-78A2E1DC2A77}" dt="2021-11-25T12:29:53.541" v="6227" actId="1076"/>
          <ac:spMkLst>
            <pc:docMk/>
            <pc:sldMk cId="1427851713" sldId="327"/>
            <ac:spMk id="5" creationId="{FBE71024-592C-4731-B7C2-2FB994A8F3FE}"/>
          </ac:spMkLst>
        </pc:spChg>
        <pc:spChg chg="add del mod">
          <ac:chgData name="Kristoffer Viland" userId="29b845b6-6fd9-4320-9a32-4f4f5c22d833" providerId="ADAL" clId="{9D2CBBAE-6939-45FC-B26A-78A2E1DC2A77}" dt="2021-11-25T12:29:32.486" v="6226" actId="1076"/>
          <ac:spMkLst>
            <pc:docMk/>
            <pc:sldMk cId="1427851713" sldId="327"/>
            <ac:spMk id="6" creationId="{E424700D-BD15-4C3C-87E4-64B5F6C69C79}"/>
          </ac:spMkLst>
        </pc:spChg>
        <pc:spChg chg="add mod">
          <ac:chgData name="Kristoffer Viland" userId="29b845b6-6fd9-4320-9a32-4f4f5c22d833" providerId="ADAL" clId="{9D2CBBAE-6939-45FC-B26A-78A2E1DC2A77}" dt="2021-11-25T12:29:28.668" v="6225" actId="1076"/>
          <ac:spMkLst>
            <pc:docMk/>
            <pc:sldMk cId="1427851713" sldId="327"/>
            <ac:spMk id="11" creationId="{88117208-9463-4022-9E60-80F5EBB4DB94}"/>
          </ac:spMkLst>
        </pc:spChg>
        <pc:spChg chg="add del mod">
          <ac:chgData name="Kristoffer Viland" userId="29b845b6-6fd9-4320-9a32-4f4f5c22d833" providerId="ADAL" clId="{9D2CBBAE-6939-45FC-B26A-78A2E1DC2A77}" dt="2021-11-25T12:29:53.541" v="6227" actId="1076"/>
          <ac:spMkLst>
            <pc:docMk/>
            <pc:sldMk cId="1427851713" sldId="327"/>
            <ac:spMk id="18" creationId="{72F85750-BDD6-41ED-B86D-0CD4B5C1A22E}"/>
          </ac:spMkLst>
        </pc:spChg>
        <pc:spChg chg="add mod">
          <ac:chgData name="Kristoffer Viland" userId="29b845b6-6fd9-4320-9a32-4f4f5c22d833" providerId="ADAL" clId="{9D2CBBAE-6939-45FC-B26A-78A2E1DC2A77}" dt="2021-11-25T12:29:28.668" v="6225" actId="1076"/>
          <ac:spMkLst>
            <pc:docMk/>
            <pc:sldMk cId="1427851713" sldId="327"/>
            <ac:spMk id="23" creationId="{92C856A5-6185-4496-BA30-D81071592B21}"/>
          </ac:spMkLst>
        </pc:spChg>
        <pc:picChg chg="add del mod">
          <ac:chgData name="Kristoffer Viland" userId="29b845b6-6fd9-4320-9a32-4f4f5c22d833" providerId="ADAL" clId="{9D2CBBAE-6939-45FC-B26A-78A2E1DC2A77}" dt="2021-11-25T11:32:27.443" v="4338" actId="478"/>
          <ac:picMkLst>
            <pc:docMk/>
            <pc:sldMk cId="1427851713" sldId="327"/>
            <ac:picMk id="8" creationId="{6E37CECF-457B-4CE9-9D0A-3F433F77E958}"/>
          </ac:picMkLst>
        </pc:picChg>
        <pc:picChg chg="add del">
          <ac:chgData name="Kristoffer Viland" userId="29b845b6-6fd9-4320-9a32-4f4f5c22d833" providerId="ADAL" clId="{9D2CBBAE-6939-45FC-B26A-78A2E1DC2A77}" dt="2021-11-25T11:29:47.052" v="4272" actId="22"/>
          <ac:picMkLst>
            <pc:docMk/>
            <pc:sldMk cId="1427851713" sldId="327"/>
            <ac:picMk id="10" creationId="{0742C7B7-6024-4F99-8EF5-8E4ACD3985C3}"/>
          </ac:picMkLst>
        </pc:picChg>
        <pc:picChg chg="add mod">
          <ac:chgData name="Kristoffer Viland" userId="29b845b6-6fd9-4320-9a32-4f4f5c22d833" providerId="ADAL" clId="{9D2CBBAE-6939-45FC-B26A-78A2E1DC2A77}" dt="2021-11-25T12:29:53.541" v="6227" actId="1076"/>
          <ac:picMkLst>
            <pc:docMk/>
            <pc:sldMk cId="1427851713" sldId="327"/>
            <ac:picMk id="13" creationId="{DDD2F437-EA65-4EBB-8756-CF1701B9AC59}"/>
          </ac:picMkLst>
        </pc:picChg>
        <pc:picChg chg="add mod">
          <ac:chgData name="Kristoffer Viland" userId="29b845b6-6fd9-4320-9a32-4f4f5c22d833" providerId="ADAL" clId="{9D2CBBAE-6939-45FC-B26A-78A2E1DC2A77}" dt="2021-11-25T12:29:28.668" v="6225" actId="1076"/>
          <ac:picMkLst>
            <pc:docMk/>
            <pc:sldMk cId="1427851713" sldId="327"/>
            <ac:picMk id="15" creationId="{C21DA8D5-0E22-4199-BF73-0D8914C02CD7}"/>
          </ac:picMkLst>
        </pc:picChg>
        <pc:cxnChg chg="add mod">
          <ac:chgData name="Kristoffer Viland" userId="29b845b6-6fd9-4320-9a32-4f4f5c22d833" providerId="ADAL" clId="{9D2CBBAE-6939-45FC-B26A-78A2E1DC2A77}" dt="2021-11-25T12:29:53.541" v="6227" actId="1076"/>
          <ac:cxnSpMkLst>
            <pc:docMk/>
            <pc:sldMk cId="1427851713" sldId="327"/>
            <ac:cxnSpMk id="17" creationId="{291C0DC1-820A-44BD-9437-0041578878D4}"/>
          </ac:cxnSpMkLst>
        </pc:cxnChg>
        <pc:cxnChg chg="add mod">
          <ac:chgData name="Kristoffer Viland" userId="29b845b6-6fd9-4320-9a32-4f4f5c22d833" providerId="ADAL" clId="{9D2CBBAE-6939-45FC-B26A-78A2E1DC2A77}" dt="2021-11-25T12:29:28.668" v="6225" actId="1076"/>
          <ac:cxnSpMkLst>
            <pc:docMk/>
            <pc:sldMk cId="1427851713" sldId="327"/>
            <ac:cxnSpMk id="22" creationId="{B307BA5B-7A22-4089-8EDB-57AE1FE5BA6B}"/>
          </ac:cxnSpMkLst>
        </pc:cxnChg>
      </pc:sldChg>
      <pc:sldChg chg="addSp delSp modSp add mod">
        <pc:chgData name="Kristoffer Viland" userId="29b845b6-6fd9-4320-9a32-4f4f5c22d833" providerId="ADAL" clId="{9D2CBBAE-6939-45FC-B26A-78A2E1DC2A77}" dt="2021-11-25T13:02:17.183" v="6521" actId="1076"/>
        <pc:sldMkLst>
          <pc:docMk/>
          <pc:sldMk cId="1717639284" sldId="328"/>
        </pc:sldMkLst>
        <pc:spChg chg="del mod">
          <ac:chgData name="Kristoffer Viland" userId="29b845b6-6fd9-4320-9a32-4f4f5c22d833" providerId="ADAL" clId="{9D2CBBAE-6939-45FC-B26A-78A2E1DC2A77}" dt="2021-11-25T09:27:36.028" v="3319" actId="478"/>
          <ac:spMkLst>
            <pc:docMk/>
            <pc:sldMk cId="1717639284" sldId="328"/>
            <ac:spMk id="4" creationId="{03987958-16E7-4975-A12F-A3B225E4C117}"/>
          </ac:spMkLst>
        </pc:spChg>
        <pc:spChg chg="del">
          <ac:chgData name="Kristoffer Viland" userId="29b845b6-6fd9-4320-9a32-4f4f5c22d833" providerId="ADAL" clId="{9D2CBBAE-6939-45FC-B26A-78A2E1DC2A77}" dt="2021-11-25T09:13:19.141" v="2937" actId="478"/>
          <ac:spMkLst>
            <pc:docMk/>
            <pc:sldMk cId="1717639284" sldId="328"/>
            <ac:spMk id="5" creationId="{EC42AB3B-9638-4271-A774-FB4748331632}"/>
          </ac:spMkLst>
        </pc:spChg>
        <pc:spChg chg="add mod">
          <ac:chgData name="Kristoffer Viland" userId="29b845b6-6fd9-4320-9a32-4f4f5c22d833" providerId="ADAL" clId="{9D2CBBAE-6939-45FC-B26A-78A2E1DC2A77}" dt="2021-11-25T12:54:36.513" v="6511" actId="114"/>
          <ac:spMkLst>
            <pc:docMk/>
            <pc:sldMk cId="1717639284" sldId="328"/>
            <ac:spMk id="6" creationId="{E0A6694D-2864-4128-BC8A-E4FB84ECD689}"/>
          </ac:spMkLst>
        </pc:spChg>
        <pc:spChg chg="add mod">
          <ac:chgData name="Kristoffer Viland" userId="29b845b6-6fd9-4320-9a32-4f4f5c22d833" providerId="ADAL" clId="{9D2CBBAE-6939-45FC-B26A-78A2E1DC2A77}" dt="2021-11-25T11:54:14.093" v="5306" actId="12"/>
          <ac:spMkLst>
            <pc:docMk/>
            <pc:sldMk cId="1717639284" sldId="328"/>
            <ac:spMk id="7" creationId="{4F04BF4A-A8DD-4194-8C9E-B279E960A8C7}"/>
          </ac:spMkLst>
        </pc:spChg>
        <pc:spChg chg="add mod">
          <ac:chgData name="Kristoffer Viland" userId="29b845b6-6fd9-4320-9a32-4f4f5c22d833" providerId="ADAL" clId="{9D2CBBAE-6939-45FC-B26A-78A2E1DC2A77}" dt="2021-11-25T13:02:17.183" v="6521" actId="1076"/>
          <ac:spMkLst>
            <pc:docMk/>
            <pc:sldMk cId="1717639284" sldId="328"/>
            <ac:spMk id="8" creationId="{3246DF54-D084-4E89-923A-8295A6F2F197}"/>
          </ac:spMkLst>
        </pc:spChg>
      </pc:sldChg>
      <pc:sldChg chg="addSp modSp add mod">
        <pc:chgData name="Kristoffer Viland" userId="29b845b6-6fd9-4320-9a32-4f4f5c22d833" providerId="ADAL" clId="{9D2CBBAE-6939-45FC-B26A-78A2E1DC2A77}" dt="2021-11-25T12:42:47.330" v="6463" actId="313"/>
        <pc:sldMkLst>
          <pc:docMk/>
          <pc:sldMk cId="2607625629" sldId="329"/>
        </pc:sldMkLst>
        <pc:spChg chg="mod">
          <ac:chgData name="Kristoffer Viland" userId="29b845b6-6fd9-4320-9a32-4f4f5c22d833" providerId="ADAL" clId="{9D2CBBAE-6939-45FC-B26A-78A2E1DC2A77}" dt="2021-11-25T12:42:47.330" v="6463" actId="313"/>
          <ac:spMkLst>
            <pc:docMk/>
            <pc:sldMk cId="2607625629" sldId="329"/>
            <ac:spMk id="4" creationId="{03987958-16E7-4975-A12F-A3B225E4C117}"/>
          </ac:spMkLst>
        </pc:spChg>
        <pc:spChg chg="add mod">
          <ac:chgData name="Kristoffer Viland" userId="29b845b6-6fd9-4320-9a32-4f4f5c22d833" providerId="ADAL" clId="{9D2CBBAE-6939-45FC-B26A-78A2E1DC2A77}" dt="2021-11-25T12:20:02.569" v="6204" actId="1076"/>
          <ac:spMkLst>
            <pc:docMk/>
            <pc:sldMk cId="2607625629" sldId="329"/>
            <ac:spMk id="5" creationId="{8C538CDE-AE6C-4A42-9644-E550FF6739DC}"/>
          </ac:spMkLst>
        </pc:spChg>
        <pc:picChg chg="add mod">
          <ac:chgData name="Kristoffer Viland" userId="29b845b6-6fd9-4320-9a32-4f4f5c22d833" providerId="ADAL" clId="{9D2CBBAE-6939-45FC-B26A-78A2E1DC2A77}" dt="2021-11-25T12:40:50.923" v="6459" actId="1076"/>
          <ac:picMkLst>
            <pc:docMk/>
            <pc:sldMk cId="2607625629" sldId="329"/>
            <ac:picMk id="7" creationId="{9B99A452-764C-4937-8D4C-BD312358A798}"/>
          </ac:picMkLst>
        </pc:picChg>
      </pc:sldChg>
    </pc:docChg>
  </pc:docChgLst>
  <pc:docChgLst>
    <pc:chgData name="Unn-Merete Myrseth" userId="S::unn-merete.myrseth@bits.no::5fe61a09-538e-425b-aff1-5fe1dcc3ef81" providerId="AD" clId="Web-{8D22C7BD-43DD-4273-AB26-37AE1D0107A4}"/>
    <pc:docChg chg="modSld">
      <pc:chgData name="Unn-Merete Myrseth" userId="S::unn-merete.myrseth@bits.no::5fe61a09-538e-425b-aff1-5fe1dcc3ef81" providerId="AD" clId="Web-{8D22C7BD-43DD-4273-AB26-37AE1D0107A4}" dt="2021-11-26T08:58:42.204" v="7" actId="20577"/>
      <pc:docMkLst>
        <pc:docMk/>
      </pc:docMkLst>
      <pc:sldChg chg="modSp">
        <pc:chgData name="Unn-Merete Myrseth" userId="S::unn-merete.myrseth@bits.no::5fe61a09-538e-425b-aff1-5fe1dcc3ef81" providerId="AD" clId="Web-{8D22C7BD-43DD-4273-AB26-37AE1D0107A4}" dt="2021-11-26T08:55:05.434" v="1" actId="20577"/>
        <pc:sldMkLst>
          <pc:docMk/>
          <pc:sldMk cId="3298064028" sldId="324"/>
        </pc:sldMkLst>
        <pc:spChg chg="mod">
          <ac:chgData name="Unn-Merete Myrseth" userId="S::unn-merete.myrseth@bits.no::5fe61a09-538e-425b-aff1-5fe1dcc3ef81" providerId="AD" clId="Web-{8D22C7BD-43DD-4273-AB26-37AE1D0107A4}" dt="2021-11-26T08:55:05.434" v="1" actId="20577"/>
          <ac:spMkLst>
            <pc:docMk/>
            <pc:sldMk cId="3298064028" sldId="324"/>
            <ac:spMk id="5" creationId="{1E900AA8-BFD5-446A-A43B-E42BF0A8E6BB}"/>
          </ac:spMkLst>
        </pc:spChg>
      </pc:sldChg>
      <pc:sldChg chg="modSp">
        <pc:chgData name="Unn-Merete Myrseth" userId="S::unn-merete.myrseth@bits.no::5fe61a09-538e-425b-aff1-5fe1dcc3ef81" providerId="AD" clId="Web-{8D22C7BD-43DD-4273-AB26-37AE1D0107A4}" dt="2021-11-26T08:58:42.204" v="7" actId="20577"/>
        <pc:sldMkLst>
          <pc:docMk/>
          <pc:sldMk cId="3087696364" sldId="326"/>
        </pc:sldMkLst>
        <pc:spChg chg="mod">
          <ac:chgData name="Unn-Merete Myrseth" userId="S::unn-merete.myrseth@bits.no::5fe61a09-538e-425b-aff1-5fe1dcc3ef81" providerId="AD" clId="Web-{8D22C7BD-43DD-4273-AB26-37AE1D0107A4}" dt="2021-11-26T08:58:42.204" v="7" actId="20577"/>
          <ac:spMkLst>
            <pc:docMk/>
            <pc:sldMk cId="3087696364" sldId="326"/>
            <ac:spMk id="4" creationId="{03987958-16E7-4975-A12F-A3B225E4C117}"/>
          </ac:spMkLst>
        </pc:spChg>
      </pc:sldChg>
    </pc:docChg>
  </pc:docChgLst>
  <pc:docChgLst>
    <pc:chgData name="Kristoffer Viland" userId="29b845b6-6fd9-4320-9a32-4f4f5c22d833" providerId="ADAL" clId="{A747483E-5AF1-4B5A-AA40-7B0858850704}"/>
    <pc:docChg chg="undo custSel modSld">
      <pc:chgData name="Kristoffer Viland" userId="29b845b6-6fd9-4320-9a32-4f4f5c22d833" providerId="ADAL" clId="{A747483E-5AF1-4B5A-AA40-7B0858850704}" dt="2021-12-09T15:30:57.222" v="278" actId="1076"/>
      <pc:docMkLst>
        <pc:docMk/>
      </pc:docMkLst>
      <pc:sldChg chg="delSp modSp mod">
        <pc:chgData name="Kristoffer Viland" userId="29b845b6-6fd9-4320-9a32-4f4f5c22d833" providerId="ADAL" clId="{A747483E-5AF1-4B5A-AA40-7B0858850704}" dt="2021-12-09T15:18:05.681" v="99" actId="20577"/>
        <pc:sldMkLst>
          <pc:docMk/>
          <pc:sldMk cId="1427851713" sldId="327"/>
        </pc:sldMkLst>
        <pc:spChg chg="mod">
          <ac:chgData name="Kristoffer Viland" userId="29b845b6-6fd9-4320-9a32-4f4f5c22d833" providerId="ADAL" clId="{A747483E-5AF1-4B5A-AA40-7B0858850704}" dt="2021-12-09T15:18:05.681" v="99" actId="20577"/>
          <ac:spMkLst>
            <pc:docMk/>
            <pc:sldMk cId="1427851713" sldId="327"/>
            <ac:spMk id="11" creationId="{88117208-9463-4022-9E60-80F5EBB4DB94}"/>
          </ac:spMkLst>
        </pc:spChg>
        <pc:picChg chg="del">
          <ac:chgData name="Kristoffer Viland" userId="29b845b6-6fd9-4320-9a32-4f4f5c22d833" providerId="ADAL" clId="{A747483E-5AF1-4B5A-AA40-7B0858850704}" dt="2021-12-09T15:06:28.220" v="13" actId="478"/>
          <ac:picMkLst>
            <pc:docMk/>
            <pc:sldMk cId="1427851713" sldId="327"/>
            <ac:picMk id="15" creationId="{C21DA8D5-0E22-4199-BF73-0D8914C02CD7}"/>
          </ac:picMkLst>
        </pc:picChg>
      </pc:sldChg>
      <pc:sldChg chg="delSp modSp mod">
        <pc:chgData name="Kristoffer Viland" userId="29b845b6-6fd9-4320-9a32-4f4f5c22d833" providerId="ADAL" clId="{A747483E-5AF1-4B5A-AA40-7B0858850704}" dt="2021-12-09T15:22:22.491" v="101" actId="20577"/>
        <pc:sldMkLst>
          <pc:docMk/>
          <pc:sldMk cId="2615271794" sldId="333"/>
        </pc:sldMkLst>
        <pc:spChg chg="mod">
          <ac:chgData name="Kristoffer Viland" userId="29b845b6-6fd9-4320-9a32-4f4f5c22d833" providerId="ADAL" clId="{A747483E-5AF1-4B5A-AA40-7B0858850704}" dt="2021-12-09T15:22:22.491" v="101" actId="20577"/>
          <ac:spMkLst>
            <pc:docMk/>
            <pc:sldMk cId="2615271794" sldId="333"/>
            <ac:spMk id="4" creationId="{03987958-16E7-4975-A12F-A3B225E4C117}"/>
          </ac:spMkLst>
        </pc:spChg>
        <pc:spChg chg="del mod">
          <ac:chgData name="Kristoffer Viland" userId="29b845b6-6fd9-4320-9a32-4f4f5c22d833" providerId="ADAL" clId="{A747483E-5AF1-4B5A-AA40-7B0858850704}" dt="2021-12-09T14:52:25.531" v="1" actId="478"/>
          <ac:spMkLst>
            <pc:docMk/>
            <pc:sldMk cId="2615271794" sldId="333"/>
            <ac:spMk id="12" creationId="{22B0B73A-DDFE-4D98-A778-8CC0360C508F}"/>
          </ac:spMkLst>
        </pc:spChg>
        <pc:cxnChg chg="del mod">
          <ac:chgData name="Kristoffer Viland" userId="29b845b6-6fd9-4320-9a32-4f4f5c22d833" providerId="ADAL" clId="{A747483E-5AF1-4B5A-AA40-7B0858850704}" dt="2021-12-09T14:52:27.197" v="2" actId="478"/>
          <ac:cxnSpMkLst>
            <pc:docMk/>
            <pc:sldMk cId="2615271794" sldId="333"/>
            <ac:cxnSpMk id="10" creationId="{CA25E366-E02F-4488-818B-E4AAD2850D1E}"/>
          </ac:cxnSpMkLst>
        </pc:cxnChg>
        <pc:cxnChg chg="del">
          <ac:chgData name="Kristoffer Viland" userId="29b845b6-6fd9-4320-9a32-4f4f5c22d833" providerId="ADAL" clId="{A747483E-5AF1-4B5A-AA40-7B0858850704}" dt="2021-12-09T14:52:29.485" v="3" actId="478"/>
          <ac:cxnSpMkLst>
            <pc:docMk/>
            <pc:sldMk cId="2615271794" sldId="333"/>
            <ac:cxnSpMk id="25" creationId="{8497736F-3CEA-40B9-B9F6-6A530220A182}"/>
          </ac:cxnSpMkLst>
        </pc:cxnChg>
      </pc:sldChg>
      <pc:sldChg chg="addSp delSp modSp mod">
        <pc:chgData name="Kristoffer Viland" userId="29b845b6-6fd9-4320-9a32-4f4f5c22d833" providerId="ADAL" clId="{A747483E-5AF1-4B5A-AA40-7B0858850704}" dt="2021-12-09T15:30:57.222" v="278" actId="1076"/>
        <pc:sldMkLst>
          <pc:docMk/>
          <pc:sldMk cId="3118703980" sldId="337"/>
        </pc:sldMkLst>
        <pc:spChg chg="add del">
          <ac:chgData name="Kristoffer Viland" userId="29b845b6-6fd9-4320-9a32-4f4f5c22d833" providerId="ADAL" clId="{A747483E-5AF1-4B5A-AA40-7B0858850704}" dt="2021-12-09T15:30:20.893" v="251"/>
          <ac:spMkLst>
            <pc:docMk/>
            <pc:sldMk cId="3118703980" sldId="337"/>
            <ac:spMk id="4" creationId="{4B4C60EE-B112-4C95-A037-572A99B4C8D1}"/>
          </ac:spMkLst>
        </pc:spChg>
        <pc:spChg chg="mod">
          <ac:chgData name="Kristoffer Viland" userId="29b845b6-6fd9-4320-9a32-4f4f5c22d833" providerId="ADAL" clId="{A747483E-5AF1-4B5A-AA40-7B0858850704}" dt="2021-12-09T15:30:49.328" v="277" actId="20577"/>
          <ac:spMkLst>
            <pc:docMk/>
            <pc:sldMk cId="3118703980" sldId="337"/>
            <ac:spMk id="5" creationId="{FBE71024-592C-4731-B7C2-2FB994A8F3FE}"/>
          </ac:spMkLst>
        </pc:spChg>
        <pc:spChg chg="add del">
          <ac:chgData name="Kristoffer Viland" userId="29b845b6-6fd9-4320-9a32-4f4f5c22d833" providerId="ADAL" clId="{A747483E-5AF1-4B5A-AA40-7B0858850704}" dt="2021-12-09T15:30:35.470" v="255"/>
          <ac:spMkLst>
            <pc:docMk/>
            <pc:sldMk cId="3118703980" sldId="337"/>
            <ac:spMk id="7" creationId="{021948D6-058E-4F25-9269-7943ACDBA246}"/>
          </ac:spMkLst>
        </pc:spChg>
        <pc:spChg chg="mod">
          <ac:chgData name="Kristoffer Viland" userId="29b845b6-6fd9-4320-9a32-4f4f5c22d833" providerId="ADAL" clId="{A747483E-5AF1-4B5A-AA40-7B0858850704}" dt="2021-12-09T15:15:46.232" v="44" actId="20577"/>
          <ac:spMkLst>
            <pc:docMk/>
            <pc:sldMk cId="3118703980" sldId="337"/>
            <ac:spMk id="11" creationId="{88117208-9463-4022-9E60-80F5EBB4DB94}"/>
          </ac:spMkLst>
        </pc:spChg>
        <pc:picChg chg="mod">
          <ac:chgData name="Kristoffer Viland" userId="29b845b6-6fd9-4320-9a32-4f4f5c22d833" providerId="ADAL" clId="{A747483E-5AF1-4B5A-AA40-7B0858850704}" dt="2021-12-09T15:30:57.222" v="278" actId="1076"/>
          <ac:picMkLst>
            <pc:docMk/>
            <pc:sldMk cId="3118703980" sldId="337"/>
            <ac:picMk id="8" creationId="{E8F0948A-F5A0-4724-893A-87869F6A87E2}"/>
          </ac:picMkLst>
        </pc:picChg>
        <pc:picChg chg="del">
          <ac:chgData name="Kristoffer Viland" userId="29b845b6-6fd9-4320-9a32-4f4f5c22d833" providerId="ADAL" clId="{A747483E-5AF1-4B5A-AA40-7B0858850704}" dt="2021-12-09T15:07:53.734" v="27" actId="478"/>
          <ac:picMkLst>
            <pc:docMk/>
            <pc:sldMk cId="3118703980" sldId="337"/>
            <ac:picMk id="15" creationId="{C21DA8D5-0E22-4199-BF73-0D8914C02CD7}"/>
          </ac:picMkLst>
        </pc:picChg>
      </pc:sldChg>
    </pc:docChg>
  </pc:docChgLst>
  <pc:docChgLst>
    <pc:chgData name="Kristoffer Viland" userId="29b845b6-6fd9-4320-9a32-4f4f5c22d833" providerId="ADAL" clId="{8FEDB16B-2CF1-487E-97DB-0C3EDDD017AC}"/>
    <pc:docChg chg="modSld">
      <pc:chgData name="Kristoffer Viland" userId="29b845b6-6fd9-4320-9a32-4f4f5c22d833" providerId="ADAL" clId="{8FEDB16B-2CF1-487E-97DB-0C3EDDD017AC}" dt="2021-11-26T12:54:49.967" v="8" actId="20577"/>
      <pc:docMkLst>
        <pc:docMk/>
      </pc:docMkLst>
      <pc:sldChg chg="modSp mod">
        <pc:chgData name="Kristoffer Viland" userId="29b845b6-6fd9-4320-9a32-4f4f5c22d833" providerId="ADAL" clId="{8FEDB16B-2CF1-487E-97DB-0C3EDDD017AC}" dt="2021-11-26T12:54:49.967" v="8" actId="20577"/>
        <pc:sldMkLst>
          <pc:docMk/>
          <pc:sldMk cId="4079851447" sldId="330"/>
        </pc:sldMkLst>
        <pc:spChg chg="mod">
          <ac:chgData name="Kristoffer Viland" userId="29b845b6-6fd9-4320-9a32-4f4f5c22d833" providerId="ADAL" clId="{8FEDB16B-2CF1-487E-97DB-0C3EDDD017AC}" dt="2021-11-26T12:54:49.967" v="8" actId="20577"/>
          <ac:spMkLst>
            <pc:docMk/>
            <pc:sldMk cId="4079851447" sldId="330"/>
            <ac:spMk id="4" creationId="{03987958-16E7-4975-A12F-A3B225E4C117}"/>
          </ac:spMkLst>
        </pc:spChg>
      </pc:sldChg>
    </pc:docChg>
  </pc:docChgLst>
  <pc:docChgLst>
    <pc:chgData name="Kristoffer Viland" userId="29b845b6-6fd9-4320-9a32-4f4f5c22d833" providerId="ADAL" clId="{9A89C068-DF1C-4947-9BE0-EDC79CD3A39D}"/>
    <pc:docChg chg="undo redo custSel addSld delSld modSld">
      <pc:chgData name="Kristoffer Viland" userId="29b845b6-6fd9-4320-9a32-4f4f5c22d833" providerId="ADAL" clId="{9A89C068-DF1C-4947-9BE0-EDC79CD3A39D}" dt="2021-11-26T12:48:13.409" v="1022" actId="20577"/>
      <pc:docMkLst>
        <pc:docMk/>
      </pc:docMkLst>
      <pc:sldChg chg="modSp mod">
        <pc:chgData name="Kristoffer Viland" userId="29b845b6-6fd9-4320-9a32-4f4f5c22d833" providerId="ADAL" clId="{9A89C068-DF1C-4947-9BE0-EDC79CD3A39D}" dt="2021-11-26T11:48:43.441" v="21" actId="20577"/>
        <pc:sldMkLst>
          <pc:docMk/>
          <pc:sldMk cId="4257275902" sldId="322"/>
        </pc:sldMkLst>
        <pc:spChg chg="mod">
          <ac:chgData name="Kristoffer Viland" userId="29b845b6-6fd9-4320-9a32-4f4f5c22d833" providerId="ADAL" clId="{9A89C068-DF1C-4947-9BE0-EDC79CD3A39D}" dt="2021-11-26T11:48:43.441" v="21" actId="20577"/>
          <ac:spMkLst>
            <pc:docMk/>
            <pc:sldMk cId="4257275902" sldId="322"/>
            <ac:spMk id="4" creationId="{03987958-16E7-4975-A12F-A3B225E4C117}"/>
          </ac:spMkLst>
        </pc:spChg>
      </pc:sldChg>
      <pc:sldChg chg="modSp mod">
        <pc:chgData name="Kristoffer Viland" userId="29b845b6-6fd9-4320-9a32-4f4f5c22d833" providerId="ADAL" clId="{9A89C068-DF1C-4947-9BE0-EDC79CD3A39D}" dt="2021-11-26T12:48:13.409" v="1022" actId="20577"/>
        <pc:sldMkLst>
          <pc:docMk/>
          <pc:sldMk cId="3087696364" sldId="326"/>
        </pc:sldMkLst>
        <pc:spChg chg="mod">
          <ac:chgData name="Kristoffer Viland" userId="29b845b6-6fd9-4320-9a32-4f4f5c22d833" providerId="ADAL" clId="{9A89C068-DF1C-4947-9BE0-EDC79CD3A39D}" dt="2021-11-26T12:48:13.409" v="1022" actId="20577"/>
          <ac:spMkLst>
            <pc:docMk/>
            <pc:sldMk cId="3087696364" sldId="326"/>
            <ac:spMk id="4" creationId="{03987958-16E7-4975-A12F-A3B225E4C117}"/>
          </ac:spMkLst>
        </pc:spChg>
      </pc:sldChg>
      <pc:sldChg chg="addSp modSp mod">
        <pc:chgData name="Kristoffer Viland" userId="29b845b6-6fd9-4320-9a32-4f4f5c22d833" providerId="ADAL" clId="{9A89C068-DF1C-4947-9BE0-EDC79CD3A39D}" dt="2021-11-26T12:46:41.656" v="1016" actId="20577"/>
        <pc:sldMkLst>
          <pc:docMk/>
          <pc:sldMk cId="1427851713" sldId="327"/>
        </pc:sldMkLst>
        <pc:spChg chg="mod">
          <ac:chgData name="Kristoffer Viland" userId="29b845b6-6fd9-4320-9a32-4f4f5c22d833" providerId="ADAL" clId="{9A89C068-DF1C-4947-9BE0-EDC79CD3A39D}" dt="2021-11-26T12:44:47.952" v="722" actId="20577"/>
          <ac:spMkLst>
            <pc:docMk/>
            <pc:sldMk cId="1427851713" sldId="327"/>
            <ac:spMk id="5" creationId="{FBE71024-592C-4731-B7C2-2FB994A8F3FE}"/>
          </ac:spMkLst>
        </pc:spChg>
        <pc:spChg chg="mod">
          <ac:chgData name="Kristoffer Viland" userId="29b845b6-6fd9-4320-9a32-4f4f5c22d833" providerId="ADAL" clId="{9A89C068-DF1C-4947-9BE0-EDC79CD3A39D}" dt="2021-11-26T12:45:01.064" v="725" actId="20577"/>
          <ac:spMkLst>
            <pc:docMk/>
            <pc:sldMk cId="1427851713" sldId="327"/>
            <ac:spMk id="11" creationId="{88117208-9463-4022-9E60-80F5EBB4DB94}"/>
          </ac:spMkLst>
        </pc:spChg>
        <pc:spChg chg="add mod">
          <ac:chgData name="Kristoffer Viland" userId="29b845b6-6fd9-4320-9a32-4f4f5c22d833" providerId="ADAL" clId="{9A89C068-DF1C-4947-9BE0-EDC79CD3A39D}" dt="2021-11-26T12:46:41.656" v="1016" actId="20577"/>
          <ac:spMkLst>
            <pc:docMk/>
            <pc:sldMk cId="1427851713" sldId="327"/>
            <ac:spMk id="14" creationId="{7EA3F375-DDCF-4220-BD27-679447E12B5D}"/>
          </ac:spMkLst>
        </pc:spChg>
        <pc:picChg chg="mod">
          <ac:chgData name="Kristoffer Viland" userId="29b845b6-6fd9-4320-9a32-4f4f5c22d833" providerId="ADAL" clId="{9A89C068-DF1C-4947-9BE0-EDC79CD3A39D}" dt="2021-11-26T12:44:40.168" v="719" actId="1076"/>
          <ac:picMkLst>
            <pc:docMk/>
            <pc:sldMk cId="1427851713" sldId="327"/>
            <ac:picMk id="13" creationId="{DDD2F437-EA65-4EBB-8756-CF1701B9AC59}"/>
          </ac:picMkLst>
        </pc:picChg>
        <pc:picChg chg="mod">
          <ac:chgData name="Kristoffer Viland" userId="29b845b6-6fd9-4320-9a32-4f4f5c22d833" providerId="ADAL" clId="{9A89C068-DF1C-4947-9BE0-EDC79CD3A39D}" dt="2021-11-26T12:44:58.832" v="724" actId="1076"/>
          <ac:picMkLst>
            <pc:docMk/>
            <pc:sldMk cId="1427851713" sldId="327"/>
            <ac:picMk id="15" creationId="{C21DA8D5-0E22-4199-BF73-0D8914C02CD7}"/>
          </ac:picMkLst>
        </pc:picChg>
      </pc:sldChg>
      <pc:sldChg chg="modSp add del mod">
        <pc:chgData name="Kristoffer Viland" userId="29b845b6-6fd9-4320-9a32-4f4f5c22d833" providerId="ADAL" clId="{9A89C068-DF1C-4947-9BE0-EDC79CD3A39D}" dt="2021-11-26T12:36:16.024" v="664" actId="47"/>
        <pc:sldMkLst>
          <pc:docMk/>
          <pc:sldMk cId="1717639284" sldId="328"/>
        </pc:sldMkLst>
        <pc:spChg chg="mod">
          <ac:chgData name="Kristoffer Viland" userId="29b845b6-6fd9-4320-9a32-4f4f5c22d833" providerId="ADAL" clId="{9A89C068-DF1C-4947-9BE0-EDC79CD3A39D}" dt="2021-11-26T12:36:09.231" v="661" actId="1076"/>
          <ac:spMkLst>
            <pc:docMk/>
            <pc:sldMk cId="1717639284" sldId="328"/>
            <ac:spMk id="7" creationId="{4F04BF4A-A8DD-4194-8C9E-B279E960A8C7}"/>
          </ac:spMkLst>
        </pc:spChg>
      </pc:sldChg>
      <pc:sldChg chg="addSp delSp modSp add mod">
        <pc:chgData name="Kristoffer Viland" userId="29b845b6-6fd9-4320-9a32-4f4f5c22d833" providerId="ADAL" clId="{9A89C068-DF1C-4947-9BE0-EDC79CD3A39D}" dt="2021-11-26T12:43:56.608" v="717" actId="14100"/>
        <pc:sldMkLst>
          <pc:docMk/>
          <pc:sldMk cId="4079851447" sldId="330"/>
        </pc:sldMkLst>
        <pc:spChg chg="mod">
          <ac:chgData name="Kristoffer Viland" userId="29b845b6-6fd9-4320-9a32-4f4f5c22d833" providerId="ADAL" clId="{9A89C068-DF1C-4947-9BE0-EDC79CD3A39D}" dt="2021-11-26T12:37:59.616" v="667" actId="20577"/>
          <ac:spMkLst>
            <pc:docMk/>
            <pc:sldMk cId="4079851447" sldId="330"/>
            <ac:spMk id="4" creationId="{03987958-16E7-4975-A12F-A3B225E4C117}"/>
          </ac:spMkLst>
        </pc:spChg>
        <pc:spChg chg="del">
          <ac:chgData name="Kristoffer Viland" userId="29b845b6-6fd9-4320-9a32-4f4f5c22d833" providerId="ADAL" clId="{9A89C068-DF1C-4947-9BE0-EDC79CD3A39D}" dt="2021-11-26T12:04:57.945" v="28" actId="478"/>
          <ac:spMkLst>
            <pc:docMk/>
            <pc:sldMk cId="4079851447" sldId="330"/>
            <ac:spMk id="5" creationId="{EC42AB3B-9638-4271-A774-FB4748331632}"/>
          </ac:spMkLst>
        </pc:spChg>
        <pc:spChg chg="add mod">
          <ac:chgData name="Kristoffer Viland" userId="29b845b6-6fd9-4320-9a32-4f4f5c22d833" providerId="ADAL" clId="{9A89C068-DF1C-4947-9BE0-EDC79CD3A39D}" dt="2021-11-26T12:38:03.640" v="669" actId="20577"/>
          <ac:spMkLst>
            <pc:docMk/>
            <pc:sldMk cId="4079851447" sldId="330"/>
            <ac:spMk id="6" creationId="{D45770B2-0834-42B6-86EB-143C705D02C7}"/>
          </ac:spMkLst>
        </pc:spChg>
        <pc:spChg chg="add mod">
          <ac:chgData name="Kristoffer Viland" userId="29b845b6-6fd9-4320-9a32-4f4f5c22d833" providerId="ADAL" clId="{9A89C068-DF1C-4947-9BE0-EDC79CD3A39D}" dt="2021-11-26T12:16:32.512" v="376" actId="1076"/>
          <ac:spMkLst>
            <pc:docMk/>
            <pc:sldMk cId="4079851447" sldId="330"/>
            <ac:spMk id="7" creationId="{6DA8AED1-16D9-4F9C-8488-99676312714B}"/>
          </ac:spMkLst>
        </pc:spChg>
        <pc:spChg chg="add mod">
          <ac:chgData name="Kristoffer Viland" userId="29b845b6-6fd9-4320-9a32-4f4f5c22d833" providerId="ADAL" clId="{9A89C068-DF1C-4947-9BE0-EDC79CD3A39D}" dt="2021-11-26T12:43:56.608" v="717" actId="14100"/>
          <ac:spMkLst>
            <pc:docMk/>
            <pc:sldMk cId="4079851447" sldId="330"/>
            <ac:spMk id="8" creationId="{B6504778-FDE9-446B-A86C-6CCAACB5D309}"/>
          </ac:spMkLst>
        </pc:spChg>
        <pc:spChg chg="add mod">
          <ac:chgData name="Kristoffer Viland" userId="29b845b6-6fd9-4320-9a32-4f4f5c22d833" providerId="ADAL" clId="{9A89C068-DF1C-4947-9BE0-EDC79CD3A39D}" dt="2021-11-26T12:36:14.112" v="663" actId="1076"/>
          <ac:spMkLst>
            <pc:docMk/>
            <pc:sldMk cId="4079851447" sldId="330"/>
            <ac:spMk id="9" creationId="{135ABBA5-C045-40FF-ADC3-4422EE3226CA}"/>
          </ac:spMkLst>
        </pc:spChg>
      </pc:sldChg>
    </pc:docChg>
  </pc:docChgLst>
  <pc:docChgLst>
    <pc:chgData name="Kristoffer Viland" userId="29b845b6-6fd9-4320-9a32-4f4f5c22d833" providerId="ADAL" clId="{4486977B-10AB-4B88-894D-5247F2572899}"/>
    <pc:docChg chg="undo custSel addSld modSld">
      <pc:chgData name="Kristoffer Viland" userId="29b845b6-6fd9-4320-9a32-4f4f5c22d833" providerId="ADAL" clId="{4486977B-10AB-4B88-894D-5247F2572899}" dt="2021-11-30T15:50:07.260" v="886" actId="20577"/>
      <pc:docMkLst>
        <pc:docMk/>
      </pc:docMkLst>
      <pc:sldChg chg="delSp modSp mod">
        <pc:chgData name="Kristoffer Viland" userId="29b845b6-6fd9-4320-9a32-4f4f5c22d833" providerId="ADAL" clId="{4486977B-10AB-4B88-894D-5247F2572899}" dt="2021-11-30T15:50:07.260" v="886" actId="20577"/>
        <pc:sldMkLst>
          <pc:docMk/>
          <pc:sldMk cId="2162411790" sldId="325"/>
        </pc:sldMkLst>
        <pc:spChg chg="mod">
          <ac:chgData name="Kristoffer Viland" userId="29b845b6-6fd9-4320-9a32-4f4f5c22d833" providerId="ADAL" clId="{4486977B-10AB-4B88-894D-5247F2572899}" dt="2021-11-30T13:52:40.464" v="32" actId="20577"/>
          <ac:spMkLst>
            <pc:docMk/>
            <pc:sldMk cId="2162411790" sldId="325"/>
            <ac:spMk id="3" creationId="{4FDAE2A5-F129-4DE6-8C04-980691F5E670}"/>
          </ac:spMkLst>
        </pc:spChg>
        <pc:spChg chg="mod">
          <ac:chgData name="Kristoffer Viland" userId="29b845b6-6fd9-4320-9a32-4f4f5c22d833" providerId="ADAL" clId="{4486977B-10AB-4B88-894D-5247F2572899}" dt="2021-11-30T15:50:07.260" v="886" actId="20577"/>
          <ac:spMkLst>
            <pc:docMk/>
            <pc:sldMk cId="2162411790" sldId="325"/>
            <ac:spMk id="4" creationId="{03987958-16E7-4975-A12F-A3B225E4C117}"/>
          </ac:spMkLst>
        </pc:spChg>
        <pc:spChg chg="del">
          <ac:chgData name="Kristoffer Viland" userId="29b845b6-6fd9-4320-9a32-4f4f5c22d833" providerId="ADAL" clId="{4486977B-10AB-4B88-894D-5247F2572899}" dt="2021-11-30T13:52:43.505" v="33" actId="478"/>
          <ac:spMkLst>
            <pc:docMk/>
            <pc:sldMk cId="2162411790" sldId="325"/>
            <ac:spMk id="5" creationId="{EC42AB3B-9638-4271-A774-FB4748331632}"/>
          </ac:spMkLst>
        </pc:spChg>
      </pc:sldChg>
      <pc:sldChg chg="add">
        <pc:chgData name="Kristoffer Viland" userId="29b845b6-6fd9-4320-9a32-4f4f5c22d833" providerId="ADAL" clId="{4486977B-10AB-4B88-894D-5247F2572899}" dt="2021-11-30T13:52:25.834" v="0"/>
        <pc:sldMkLst>
          <pc:docMk/>
          <pc:sldMk cId="30376496" sldId="331"/>
        </pc:sldMkLst>
      </pc:sldChg>
    </pc:docChg>
  </pc:docChgLst>
  <pc:docChgLst>
    <pc:chgData name="Kristoffer Viland" userId="29b845b6-6fd9-4320-9a32-4f4f5c22d833" providerId="ADAL" clId="{970F5979-E582-4E3D-81D7-1396D9D609B8}"/>
    <pc:docChg chg="delSld modSld modSection">
      <pc:chgData name="Kristoffer Viland" userId="29b845b6-6fd9-4320-9a32-4f4f5c22d833" providerId="ADAL" clId="{970F5979-E582-4E3D-81D7-1396D9D609B8}" dt="2021-12-08T15:28:37.651" v="93" actId="13926"/>
      <pc:docMkLst>
        <pc:docMk/>
      </pc:docMkLst>
      <pc:sldChg chg="modSp mod">
        <pc:chgData name="Kristoffer Viland" userId="29b845b6-6fd9-4320-9a32-4f4f5c22d833" providerId="ADAL" clId="{970F5979-E582-4E3D-81D7-1396D9D609B8}" dt="2021-12-08T15:28:37.651" v="93" actId="13926"/>
        <pc:sldMkLst>
          <pc:docMk/>
          <pc:sldMk cId="2615271794" sldId="333"/>
        </pc:sldMkLst>
        <pc:spChg chg="mod">
          <ac:chgData name="Kristoffer Viland" userId="29b845b6-6fd9-4320-9a32-4f4f5c22d833" providerId="ADAL" clId="{970F5979-E582-4E3D-81D7-1396D9D609B8}" dt="2021-12-08T15:28:37.651" v="93" actId="13926"/>
          <ac:spMkLst>
            <pc:docMk/>
            <pc:sldMk cId="2615271794" sldId="333"/>
            <ac:spMk id="4" creationId="{03987958-16E7-4975-A12F-A3B225E4C117}"/>
          </ac:spMkLst>
        </pc:spChg>
      </pc:sldChg>
      <pc:sldChg chg="modSp mod">
        <pc:chgData name="Kristoffer Viland" userId="29b845b6-6fd9-4320-9a32-4f4f5c22d833" providerId="ADAL" clId="{970F5979-E582-4E3D-81D7-1396D9D609B8}" dt="2021-12-08T15:21:56.758" v="20" actId="20577"/>
        <pc:sldMkLst>
          <pc:docMk/>
          <pc:sldMk cId="3793497918" sldId="334"/>
        </pc:sldMkLst>
        <pc:spChg chg="mod">
          <ac:chgData name="Kristoffer Viland" userId="29b845b6-6fd9-4320-9a32-4f4f5c22d833" providerId="ADAL" clId="{970F5979-E582-4E3D-81D7-1396D9D609B8}" dt="2021-12-08T15:21:51.007" v="14" actId="20577"/>
          <ac:spMkLst>
            <pc:docMk/>
            <pc:sldMk cId="3793497918" sldId="334"/>
            <ac:spMk id="2" creationId="{01FEEA63-C706-48A7-A757-E9C4FBE96AB0}"/>
          </ac:spMkLst>
        </pc:spChg>
        <pc:spChg chg="mod">
          <ac:chgData name="Kristoffer Viland" userId="29b845b6-6fd9-4320-9a32-4f4f5c22d833" providerId="ADAL" clId="{970F5979-E582-4E3D-81D7-1396D9D609B8}" dt="2021-12-08T15:21:56.758" v="20" actId="20577"/>
          <ac:spMkLst>
            <pc:docMk/>
            <pc:sldMk cId="3793497918" sldId="334"/>
            <ac:spMk id="4" creationId="{03987958-16E7-4975-A12F-A3B225E4C117}"/>
          </ac:spMkLst>
        </pc:spChg>
      </pc:sldChg>
      <pc:sldChg chg="del">
        <pc:chgData name="Kristoffer Viland" userId="29b845b6-6fd9-4320-9a32-4f4f5c22d833" providerId="ADAL" clId="{970F5979-E582-4E3D-81D7-1396D9D609B8}" dt="2021-12-08T15:22:07.933" v="21" actId="47"/>
        <pc:sldMkLst>
          <pc:docMk/>
          <pc:sldMk cId="592517208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15D9-A776-4842-8423-CA9FC5D7AD90}" type="datetimeFigureOut">
              <a:rPr lang="nb-NO" smtClean="0"/>
              <a:t>09.12.2021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268E0-EA64-4803-8B1C-9FA51F8B9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D5C61B4D-92C2-4585-9775-7B73D0335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FC0B021-E38A-438B-BDE9-47406CAF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853" y="2071991"/>
            <a:ext cx="9921875" cy="1080784"/>
          </a:xfrm>
        </p:spPr>
        <p:txBody>
          <a:bodyPr lIns="0" anchor="b">
            <a:noAutofit/>
          </a:bodyPr>
          <a:lstStyle>
            <a:lvl1pPr algn="l">
              <a:defRPr sz="32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025293C0-6807-497B-A8CD-F2D0BBF9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678" y="141784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481C6E-EF68-4895-93AC-6929292E14D2}" type="datetime4">
              <a:rPr lang="nb-NO" smtClean="0"/>
              <a:pPr/>
              <a:t>9. desember 2021</a:t>
            </a:fld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0C273F77-677B-4103-8DC6-3F58EBF261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126" y="287248"/>
            <a:ext cx="4093002" cy="4572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r>
              <a:rPr lang="nb-NO" dirty="0"/>
              <a:t>Klikk i feltet og lim inn TLP</a:t>
            </a:r>
          </a:p>
        </p:txBody>
      </p:sp>
    </p:spTree>
    <p:extLst>
      <p:ext uri="{BB962C8B-B14F-4D97-AF65-F5344CB8AC3E}">
        <p14:creationId xmlns:p14="http://schemas.microsoft.com/office/powerpoint/2010/main" val="268323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gfritt smalt bilde og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4EAB2285-6FBE-4E9C-9C08-989436DFC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819" y="296899"/>
            <a:ext cx="5540666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D9131DC-11A8-4F76-ACFD-1364316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700" y="759361"/>
            <a:ext cx="5531547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33047B1-EB84-4AF4-A42B-C9870F6F3877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E352CC65-63DA-4462-B6FB-7438B018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4" y="-1928"/>
            <a:ext cx="4092221" cy="68599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D664378B-CB59-4636-BFA4-EC11AC9A4D4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1819" y="1423972"/>
            <a:ext cx="7062944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B0C6850C-5EFE-48EA-8FC0-2079537C7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t bilde og to kolo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4EAB2285-6FBE-4E9C-9C08-989436DFC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0286" y="296899"/>
            <a:ext cx="5542199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D9131DC-11A8-4F76-ACFD-1364316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0286" y="759361"/>
            <a:ext cx="553296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33047B1-EB84-4AF4-A42B-C9870F6F3877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AE96C54-4B6F-4BBA-BA52-6142DE68F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4959" y="1423972"/>
            <a:ext cx="3456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DF3F635F-CBD0-40E7-B43C-B80E3831F23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1819" y="1423972"/>
            <a:ext cx="3454467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5BAFB-C5CC-4787-9A76-C72B37328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6" r="4000"/>
          <a:stretch/>
        </p:blipFill>
        <p:spPr>
          <a:xfrm>
            <a:off x="0" y="0"/>
            <a:ext cx="4113089" cy="6858000"/>
          </a:xfrm>
          <a:prstGeom prst="rect">
            <a:avLst/>
          </a:prstGeom>
        </p:spPr>
      </p:pic>
      <p:pic>
        <p:nvPicPr>
          <p:cNvPr id="11" name="Bilde 1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1E13856-7B41-4D14-9C2C-4B756F790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gfritt smalt bilde og to kolo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4EAB2285-6FBE-4E9C-9C08-989436DFC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819" y="296899"/>
            <a:ext cx="5540666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D9131DC-11A8-4F76-ACFD-1364316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700" y="759361"/>
            <a:ext cx="5531547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33047B1-EB84-4AF4-A42B-C9870F6F3877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E352CC65-63DA-4462-B6FB-7438B018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4" y="-1928"/>
            <a:ext cx="4092221" cy="68599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67C1CF63-DD01-4D11-B72F-0057307D513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64959" y="1423972"/>
            <a:ext cx="3456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D664378B-CB59-4636-BFA4-EC11AC9A4D4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1819" y="1423972"/>
            <a:ext cx="3454467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1" name="Bilde 1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9A9466A-66C8-4CFF-9498-0BFFCA4B3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kolonn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DEA71157-1041-48F9-9265-8870220E9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CAAAB5-F1D9-4F72-A3C1-A38EF76B8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8E7C6F2-F08D-446E-96B5-8DC136609691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C2C7924-D99F-44BE-A783-8C8203DD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124" y="1412875"/>
            <a:ext cx="3456001" cy="5025115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0D4776C7-D6AF-4EDB-A6F9-1D0237A825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70286" y="1426086"/>
            <a:ext cx="3456001" cy="5025115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B9AD7412-4E8E-4EDA-862A-A7A4414630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78762" y="1415576"/>
            <a:ext cx="3456001" cy="5025115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4519AE48-C2C7-4B66-82A6-8DEB7150D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kolonner med tittel - blå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B265A3B-F043-4C28-88D5-7084C8870428}"/>
              </a:ext>
            </a:extLst>
          </p:cNvPr>
          <p:cNvSpPr/>
          <p:nvPr userDrawn="1"/>
        </p:nvSpPr>
        <p:spPr>
          <a:xfrm>
            <a:off x="746125" y="1420100"/>
            <a:ext cx="3456000" cy="5016904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DEA71157-1041-48F9-9265-8870220E9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CAAAB5-F1D9-4F72-A3C1-A38EF76B8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8E7C6F2-F08D-446E-96B5-8DC136609691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2AD104-F77F-43EA-9053-DB4087F903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078" y="1524385"/>
            <a:ext cx="3271649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005587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Tittel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B363195-E9F7-426A-AC1E-DD763D3B51C5}"/>
              </a:ext>
            </a:extLst>
          </p:cNvPr>
          <p:cNvSpPr/>
          <p:nvPr userDrawn="1"/>
        </p:nvSpPr>
        <p:spPr>
          <a:xfrm>
            <a:off x="7978763" y="1412875"/>
            <a:ext cx="3456000" cy="5016904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90EB7EA-EDE9-42E1-80CA-CB92BC376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0716" y="1506650"/>
            <a:ext cx="3271649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005587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Tittel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0A76AF1-C25E-48AD-A5A0-03FB0E798EC6}"/>
              </a:ext>
            </a:extLst>
          </p:cNvPr>
          <p:cNvSpPr/>
          <p:nvPr userDrawn="1"/>
        </p:nvSpPr>
        <p:spPr>
          <a:xfrm>
            <a:off x="4362444" y="1412875"/>
            <a:ext cx="3456000" cy="5016904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534CFF6-473E-4091-9330-47C178D20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4397" y="1506650"/>
            <a:ext cx="3271649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005587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Tittel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CEFD8BB4-9BAC-4A81-9A14-2D9C1CCD5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124" y="1914911"/>
            <a:ext cx="3456001" cy="4523080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7D11A680-F163-4C61-860E-EC526E675842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367999" y="1906699"/>
            <a:ext cx="3456001" cy="4523080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720C35F6-25B8-458C-980F-1EB9AEC330B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984319" y="1897175"/>
            <a:ext cx="3456001" cy="4523080"/>
          </a:xfrm>
          <a:solidFill>
            <a:srgbClr val="C1DAF3"/>
          </a:solidFill>
        </p:spPr>
        <p:txBody>
          <a:bodyPr lIns="9000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ClrTx/>
              <a:buFont typeface="Calibri" panose="020F0502020204030204" pitchFamily="34" charset="0"/>
              <a:buChar char="−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7" name="Bilde 1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A5170DD8-F9E9-4005-AB70-48A48B29F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med logo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C1152A0E-4565-47F2-8A04-AB1652A6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5853" y="1422923"/>
            <a:ext cx="3456000" cy="1157932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E0F30A5-CA50-49C5-9E3B-23EFE9FCD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1" name="Plassholder for bilde 2">
            <a:extLst>
              <a:ext uri="{FF2B5EF4-FFF2-40B4-BE49-F238E27FC236}">
                <a16:creationId xmlns:a16="http://schemas.microsoft.com/office/drawing/2014/main" id="{9E5CB9BE-D632-4A00-BC4A-E653D17AB3F8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377525" y="1422923"/>
            <a:ext cx="3456000" cy="1157932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2">
            <a:extLst>
              <a:ext uri="{FF2B5EF4-FFF2-40B4-BE49-F238E27FC236}">
                <a16:creationId xmlns:a16="http://schemas.microsoft.com/office/drawing/2014/main" id="{C3354B15-AC7B-498F-8C00-C2FEF5B2493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989875" y="1422923"/>
            <a:ext cx="3456000" cy="1157932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F3BC52D-0FA8-468E-A37B-8008F7DA1470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09B778C-48A8-4B45-84E6-0A332855818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76991" y="2651198"/>
            <a:ext cx="3456000" cy="3641318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8D1C574C-A9E4-48A4-B856-BDF82BCF507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71819" y="2651198"/>
            <a:ext cx="3454467" cy="3641318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829E5F3D-AB3D-42A4-B464-E39CF342F1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46125" y="2664325"/>
            <a:ext cx="3454467" cy="3641318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4FA316AB-F4BA-43E2-AEA1-EAFC0ED07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E0F30A5-CA50-49C5-9E3B-23EFE9FCD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6B4B7D82-A5D8-427C-913E-788AEE18F5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51522" y="2323407"/>
            <a:ext cx="2284647" cy="2306637"/>
          </a:xfrm>
          <a:prstGeom prst="rect">
            <a:avLst/>
          </a:prstGeom>
        </p:spPr>
        <p:txBody>
          <a:bodyPr/>
          <a:lstStyle>
            <a:lvl1pPr marL="7937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to add an icon</a:t>
            </a:r>
          </a:p>
        </p:txBody>
      </p:sp>
      <p:sp>
        <p:nvSpPr>
          <p:cNvPr id="17" name="Platshållare för bild 8">
            <a:extLst>
              <a:ext uri="{FF2B5EF4-FFF2-40B4-BE49-F238E27FC236}">
                <a16:creationId xmlns:a16="http://schemas.microsoft.com/office/drawing/2014/main" id="{89519FE2-E1D7-4571-A621-38B1DB33BC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803" y="2323407"/>
            <a:ext cx="2284647" cy="2306637"/>
          </a:xfrm>
          <a:prstGeom prst="rect">
            <a:avLst/>
          </a:prstGeom>
        </p:spPr>
        <p:txBody>
          <a:bodyPr/>
          <a:lstStyle>
            <a:lvl1pPr marL="7937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add an icon</a:t>
            </a:r>
          </a:p>
        </p:txBody>
      </p:sp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9D4E3697-C3A5-4666-8925-925540144B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2185" y="2323407"/>
            <a:ext cx="2284647" cy="2306637"/>
          </a:xfrm>
          <a:prstGeom prst="rect">
            <a:avLst/>
          </a:prstGeom>
        </p:spPr>
        <p:txBody>
          <a:bodyPr/>
          <a:lstStyle>
            <a:lvl1pPr marL="7937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to add an icon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DD4D26E7-00A6-4955-BFDF-6F4A2660968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5353" y="2323407"/>
            <a:ext cx="2284647" cy="2306637"/>
          </a:xfrm>
          <a:prstGeom prst="rect">
            <a:avLst/>
          </a:prstGeom>
        </p:spPr>
        <p:txBody>
          <a:bodyPr/>
          <a:lstStyle>
            <a:lvl1pPr marL="7937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to add an icon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D0298B0-E168-4723-85AD-B4DA25B2E4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52" y="4790286"/>
            <a:ext cx="2283698" cy="611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400" spc="8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05ACC9-930E-456B-933B-4171174D8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1522" y="4790286"/>
            <a:ext cx="2292065" cy="611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400" spc="8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B1F89A4-0324-4FCF-AF39-114FDE1C41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4683" y="4790286"/>
            <a:ext cx="2282149" cy="611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400" spc="8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A7A4E8-073C-4034-8A89-3CDB7B150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2853" y="4790286"/>
            <a:ext cx="2287147" cy="611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400" spc="8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6C10037-3921-4BC0-A0A4-1113EFD2EC8C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243659D-A6D7-400D-98D8-ABEBEC59A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1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E0F30A5-CA50-49C5-9E3B-23EFE9FCD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D77EB79-8743-4876-8E13-23C0F861E58E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91B9173-5B50-4F08-B1C1-E070CDF5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51" y="1422923"/>
            <a:ext cx="2412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2E4055-F2C3-4E98-9841-5A05708933D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498889" y="1422923"/>
            <a:ext cx="2412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15905CB2-26C5-4D6B-93F4-B61D9697995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81111" y="1412875"/>
            <a:ext cx="2412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F42647-5E3E-4F62-8DCA-4A3CA343240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9016649" y="1412875"/>
            <a:ext cx="2412000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C561CF33-BE34-4866-89F3-A42B1E442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887952-9F58-441B-8468-DB355939FB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852" y="4148089"/>
            <a:ext cx="2431668" cy="3411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cap="none" spc="30" baseline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6C2A58-2EDD-40D8-AFD7-5FD18C644B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4151"/>
            <a:ext cx="3044498" cy="3429000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on icon to add an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BBAAEA-674E-40DB-BD2B-670EDCC29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37318" y="3424151"/>
            <a:ext cx="3063147" cy="3429000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on icon to add an image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EA55394-10BD-904F-A822-C9A3D10EF29C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51851" y="4638368"/>
            <a:ext cx="2431669" cy="1352550"/>
          </a:xfrm>
        </p:spPr>
        <p:txBody>
          <a:bodyPr lIns="0" rIns="0">
            <a:no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b-NO" noProof="0" dirty="0"/>
              <a:t>Klikk og skriv tekst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FC95FFB-3611-4BBD-8696-EF14668C8B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9074" y="4148089"/>
            <a:ext cx="2431668" cy="3411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cap="none" spc="30" baseline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Overskrift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E0F5BC4A-FA36-4048-AC8F-D4826C0D1C06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399073" y="4638368"/>
            <a:ext cx="2431669" cy="1352550"/>
          </a:xfrm>
        </p:spPr>
        <p:txBody>
          <a:bodyPr lIns="0" rIns="0">
            <a:no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b-NO" noProof="0" dirty="0"/>
              <a:t>Klikk og skriv tekst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829ACD38-ABF3-41DD-A312-EFED19CCAD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4598"/>
            <a:ext cx="3043002" cy="3435321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on icon to add an 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6CFF5075-8C4F-4F9F-9DF7-DED0179B5B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-14598"/>
            <a:ext cx="3040503" cy="3429000"/>
          </a:xfrm>
          <a:prstGeom prst="rect">
            <a:avLst/>
          </a:prstGeom>
          <a:solidFill>
            <a:srgbClr val="C1DAF3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on icon to add an image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D7B2AEC-AEFA-4751-88D8-E782BE9E83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545" y="689884"/>
            <a:ext cx="2431668" cy="3411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cap="none" spc="30" baseline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35" name="Platshållare för text 7">
            <a:extLst>
              <a:ext uri="{FF2B5EF4-FFF2-40B4-BE49-F238E27FC236}">
                <a16:creationId xmlns:a16="http://schemas.microsoft.com/office/drawing/2014/main" id="{A8ADECCE-92D6-4F05-99D9-FAA276BE46AB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3315544" y="1180163"/>
            <a:ext cx="2431669" cy="1352550"/>
          </a:xfrm>
        </p:spPr>
        <p:txBody>
          <a:bodyPr lIns="0" rIns="0">
            <a:no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b-NO" noProof="0" dirty="0"/>
              <a:t>Klikk og skriv tekst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BE44B5E-6AB5-4FBE-8A9C-C85BE61834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62767" y="689884"/>
            <a:ext cx="2431668" cy="3411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cap="none" spc="30" baseline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38" name="Platshållare för text 7">
            <a:extLst>
              <a:ext uri="{FF2B5EF4-FFF2-40B4-BE49-F238E27FC236}">
                <a16:creationId xmlns:a16="http://schemas.microsoft.com/office/drawing/2014/main" id="{C8E84FE3-A77D-4139-A84A-90AAC12EB88D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9362766" y="1180163"/>
            <a:ext cx="2431669" cy="1352550"/>
          </a:xfrm>
        </p:spPr>
        <p:txBody>
          <a:bodyPr lIns="0" rIns="0">
            <a:no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b-NO" noProof="0" dirty="0"/>
              <a:t>Klikk og skriv tekst</a:t>
            </a:r>
          </a:p>
        </p:txBody>
      </p:sp>
    </p:spTree>
    <p:extLst>
      <p:ext uri="{BB962C8B-B14F-4D97-AF65-F5344CB8AC3E}">
        <p14:creationId xmlns:p14="http://schemas.microsoft.com/office/powerpoint/2010/main" val="204715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8">
            <a:extLst>
              <a:ext uri="{FF2B5EF4-FFF2-40B4-BE49-F238E27FC236}">
                <a16:creationId xmlns:a16="http://schemas.microsoft.com/office/drawing/2014/main" id="{E2CD9C5D-EA94-47C5-AF8A-0593C1CB459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6062" y="2398847"/>
            <a:ext cx="3044018" cy="3038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CBBA181-711A-4804-8D47-71EB0F77F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0E4571-ECD0-44DB-9C5B-610B16B22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noProof="0" dirty="0"/>
              <a:t>Underoverskrift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4BE7452-18CB-4018-8B40-F3A60ED10D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2099" y="2931887"/>
            <a:ext cx="3968012" cy="3411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 cap="none" spc="30" baseline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A9617AC8-23AC-4A36-AA8B-7A4937F04A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2098" y="3422166"/>
            <a:ext cx="3968012" cy="1790964"/>
          </a:xfrm>
        </p:spPr>
        <p:txBody>
          <a:bodyPr>
            <a:noAutofit/>
          </a:bodyPr>
          <a:lstStyle>
            <a:lvl1pPr marL="268288" indent="-260350">
              <a:lnSpc>
                <a:spcPts val="216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tabLst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b-NO" noProof="0" dirty="0"/>
              <a:t>Klikk og skriv tekst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D564-E88D-4498-9F95-91A6662422D5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1C2E38CE-21A7-4239-A61B-2B1EB1985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stikk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361F9D29-08D1-4594-8794-446011A57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FC0B021-E38A-438B-BDE9-47406CAF08A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755853" y="2641371"/>
            <a:ext cx="7312025" cy="521131"/>
          </a:xfrm>
        </p:spPr>
        <p:txBody>
          <a:bodyPr lIns="0" anchor="b">
            <a:noAutofit/>
          </a:bodyPr>
          <a:lstStyle>
            <a:lvl1pPr algn="l">
              <a:defRPr sz="32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025293C0-6807-497B-A8CD-F2D0BBF9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76" y="141784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481C6E-EF68-4895-93AC-6929292E14D2}" type="datetime4">
              <a:rPr lang="nb-NO" smtClean="0"/>
              <a:pPr/>
              <a:t>9. desember 2021</a:t>
            </a:fld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6CE3CA69-1BE8-40A4-84EE-718215A65710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754229" y="2274269"/>
            <a:ext cx="7312025" cy="347645"/>
          </a:xfrm>
        </p:spPr>
        <p:txBody>
          <a:bodyPr lIns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6B8DA26F-2323-401D-B3C5-B67DF2FE0A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2476" y="3277403"/>
            <a:ext cx="7326295" cy="1869657"/>
          </a:xfrm>
        </p:spPr>
        <p:txBody>
          <a:bodyPr lIns="0">
            <a:normAutofit/>
          </a:bodyPr>
          <a:lstStyle>
            <a:lvl1pPr marL="361950" indent="-361950"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buClr>
                <a:schemeClr val="tx1"/>
              </a:buClr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buClr>
                <a:schemeClr val="tx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buClr>
                <a:schemeClr val="tx1"/>
              </a:buClr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 dirty="0"/>
              <a:t>Her kan du legge inn tilleggsinformasjon, hvor presentasjonen skal holdes og hvem som er foredragsholder.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2B8D715A-C8E4-4A57-A690-65D34978FE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126" y="287248"/>
            <a:ext cx="4093002" cy="4572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r>
              <a:rPr lang="nb-NO" dirty="0"/>
              <a:t>Klikk i feltet og lim inn TLP</a:t>
            </a:r>
          </a:p>
        </p:txBody>
      </p:sp>
    </p:spTree>
    <p:extLst>
      <p:ext uri="{BB962C8B-B14F-4D97-AF65-F5344CB8AC3E}">
        <p14:creationId xmlns:p14="http://schemas.microsoft.com/office/powerpoint/2010/main" val="251641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8">
            <a:extLst>
              <a:ext uri="{FF2B5EF4-FFF2-40B4-BE49-F238E27FC236}">
                <a16:creationId xmlns:a16="http://schemas.microsoft.com/office/drawing/2014/main" id="{E2CD9C5D-EA94-47C5-AF8A-0593C1CB459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506105" y="2258495"/>
            <a:ext cx="3805200" cy="3798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CBBA181-711A-4804-8D47-71EB0F77F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0E4571-ECD0-44DB-9C5B-610B16B22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CC9E889F-78C0-4188-B776-EF3342F197BC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7093118" y="2258495"/>
            <a:ext cx="3805200" cy="3798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1E20DAB-AD99-4DCE-8CCE-A895C8846A1C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de 9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BF60F53-4C18-47DC-91A4-81196CDD1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klar, uskarpt&#10;&#10;Automatisk generert beskrivelse">
            <a:extLst>
              <a:ext uri="{FF2B5EF4-FFF2-40B4-BE49-F238E27FC236}">
                <a16:creationId xmlns:a16="http://schemas.microsoft.com/office/drawing/2014/main" id="{FD0EAD0C-6913-4195-A1C7-E0892B990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25" y="805102"/>
            <a:ext cx="6732588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399997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vindu&#10;&#10;Automatisk generert beskrivelse">
            <a:extLst>
              <a:ext uri="{FF2B5EF4-FFF2-40B4-BE49-F238E27FC236}">
                <a16:creationId xmlns:a16="http://schemas.microsoft.com/office/drawing/2014/main" id="{C68D5220-6FBF-4DFF-8E93-7E57FBE81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25" y="803304"/>
            <a:ext cx="6732588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330797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nett&#10;&#10;Automatisk generert beskrivelse">
            <a:extLst>
              <a:ext uri="{FF2B5EF4-FFF2-40B4-BE49-F238E27FC236}">
                <a16:creationId xmlns:a16="http://schemas.microsoft.com/office/drawing/2014/main" id="{D3447D88-8907-4607-A2B4-498F25A9A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25" y="805102"/>
            <a:ext cx="6732588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410393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med valgfri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97481B7B-588D-4D48-8760-5461A29A5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0048" y="0"/>
            <a:ext cx="12202048" cy="6858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46125" y="805102"/>
            <a:ext cx="6732588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68500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285C4B-E3EB-463E-82A1-BF3464164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192000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6009B22-8BAF-4C08-8A0B-EF95DE05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939" y="3534638"/>
            <a:ext cx="5348061" cy="289499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nb-NO" sz="24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Navn på foredragsholder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E0F30A5-CA50-49C5-9E3B-23EFE9FCD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0987" y="3987785"/>
            <a:ext cx="6761163" cy="252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 cap="none" spc="6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Klikk og skriv e-postadresse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4A9692-3303-40D9-A120-7F4E0ABF8B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976" y="4204733"/>
            <a:ext cx="3600000" cy="252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 cap="none" spc="6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Klikk og skriv inn </a:t>
            </a:r>
            <a:r>
              <a:rPr lang="nb-NO" noProof="0" dirty="0" err="1"/>
              <a:t>mobilnr</a:t>
            </a:r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A445143-565A-4B53-AE30-2D6764B17ADA}"/>
              </a:ext>
            </a:extLst>
          </p:cNvPr>
          <p:cNvSpPr txBox="1"/>
          <p:nvPr userDrawn="1"/>
        </p:nvSpPr>
        <p:spPr>
          <a:xfrm>
            <a:off x="651149" y="3941072"/>
            <a:ext cx="106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E-post: </a:t>
            </a:r>
            <a:b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Mobil: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59FC0CF-3BDD-47E7-A0B5-ED9837113FA6}"/>
              </a:ext>
            </a:extLst>
          </p:cNvPr>
          <p:cNvSpPr txBox="1"/>
          <p:nvPr userDrawn="1"/>
        </p:nvSpPr>
        <p:spPr>
          <a:xfrm>
            <a:off x="7992895" y="5690303"/>
            <a:ext cx="165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  <a:t>Bits AS</a:t>
            </a:r>
            <a:b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  <a:t>Hansteens gate 2</a:t>
            </a:r>
            <a:b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  <a:t>P.O. Box 2644</a:t>
            </a:r>
            <a:b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  <a:t>N-0203 Oslo</a:t>
            </a:r>
            <a:b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00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www.bits.no</a:t>
            </a:r>
          </a:p>
        </p:txBody>
      </p:sp>
    </p:spTree>
    <p:extLst>
      <p:ext uri="{BB962C8B-B14F-4D97-AF65-F5344CB8AC3E}">
        <p14:creationId xmlns:p14="http://schemas.microsoft.com/office/powerpoint/2010/main" val="168917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OP forside me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5499633C-A25A-4D41-93DC-97BB3F3DB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FC0B021-E38A-438B-BDE9-47406CAF08A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755853" y="2631643"/>
            <a:ext cx="7312025" cy="996774"/>
          </a:xfrm>
        </p:spPr>
        <p:txBody>
          <a:bodyPr lIns="0" anchor="b">
            <a:noAutofit/>
          </a:bodyPr>
          <a:lstStyle>
            <a:lvl1pPr algn="l">
              <a:defRPr sz="32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025293C0-6807-497B-A8CD-F2D0BBF9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476" y="141784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481C6E-EF68-4895-93AC-6929292E14D2}" type="datetime4">
              <a:rPr lang="nb-NO" smtClean="0"/>
              <a:pPr/>
              <a:t>9. desember 2021</a:t>
            </a:fld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E12EAD7F-CD1C-4194-BDE7-523E5FFE8477}"/>
              </a:ext>
            </a:extLst>
          </p:cNvPr>
          <p:cNvSpPr>
            <a:spLocks noGrp="1" noChangeAspect="1"/>
          </p:cNvSpPr>
          <p:nvPr>
            <p:ph type="body" idx="12"/>
          </p:nvPr>
        </p:nvSpPr>
        <p:spPr>
          <a:xfrm>
            <a:off x="756928" y="3736023"/>
            <a:ext cx="7329654" cy="347646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C8EB539-2975-4572-9B67-B011EA892C3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0762" y="4097793"/>
            <a:ext cx="7326295" cy="1869657"/>
          </a:xfrm>
        </p:spPr>
        <p:txBody>
          <a:bodyPr lIns="0">
            <a:normAutofit/>
          </a:bodyPr>
          <a:lstStyle>
            <a:lvl1pPr marL="361950" indent="-361950"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buClr>
                <a:schemeClr val="tx1"/>
              </a:buClr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buClr>
                <a:schemeClr val="tx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buClr>
                <a:schemeClr val="tx1"/>
              </a:buClr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 dirty="0"/>
              <a:t>Her kan du legge inn tilleggsinformasjon, hvor presentasjonen skal holdes og hvem som er foredragsholder.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F687BE80-094D-4EE0-8054-51BDE2CDB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126" y="287248"/>
            <a:ext cx="4093002" cy="45720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r>
              <a:rPr lang="nb-NO" dirty="0"/>
              <a:t>Klikk i feltet og lim inn TLP</a:t>
            </a:r>
          </a:p>
        </p:txBody>
      </p:sp>
    </p:spTree>
    <p:extLst>
      <p:ext uri="{BB962C8B-B14F-4D97-AF65-F5344CB8AC3E}">
        <p14:creationId xmlns:p14="http://schemas.microsoft.com/office/powerpoint/2010/main" val="19331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ho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4FDD2AE4-87FD-49F4-A316-4D8DB9270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ABCF65A8-1736-4B01-8369-15F6222F5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5275"/>
            <a:ext cx="10678510" cy="600075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noProof="0" dirty="0"/>
              <a:t>Innhold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73961FC-95B6-4128-AB5B-5E776C67B53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6745" y="1412875"/>
            <a:ext cx="10678591" cy="4676036"/>
          </a:xfrm>
        </p:spPr>
        <p:txBody>
          <a:bodyPr lIns="0">
            <a:normAutofit/>
          </a:bodyPr>
          <a:lstStyle>
            <a:lvl1pPr marL="361950" indent="-361950">
              <a:buClr>
                <a:srgbClr val="005587"/>
              </a:buClr>
              <a:buSzPct val="100000"/>
              <a:buFont typeface="+mj-lt"/>
              <a:buAutoNum type="arabicPeriod"/>
              <a:defRPr sz="200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buClr>
                <a:schemeClr val="tx1"/>
              </a:buClr>
              <a:buFont typeface="Calibri" panose="020F0502020204030204" pitchFamily="34" charset="0"/>
              <a:buChar char="−"/>
              <a:defRPr sz="180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buClr>
                <a:schemeClr val="tx1"/>
              </a:buClr>
              <a:defRPr sz="180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buClr>
                <a:schemeClr val="tx1"/>
              </a:buClr>
              <a:buFont typeface="Arial" panose="020B0604020202020204" pitchFamily="34" charset="0"/>
              <a:buChar char="▪"/>
              <a:defRPr sz="180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160841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kst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9EAD31D6-5CD9-4976-BA75-1B3862EAE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A684634-FD35-40C2-89C1-CB19554776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320C936-5019-4C54-8555-6132AFE6B696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6BCDE75-3C14-4707-AA4A-247E42E5348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6172" y="1422923"/>
            <a:ext cx="10678591" cy="4676036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5" name="Bilde 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C4CC3E9-4D4D-4B8C-8EE1-51E63664B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EF983C9A-92B5-470A-84FF-6B5E9CBF0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96899"/>
            <a:ext cx="9139730" cy="607773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3A9327F-317D-4108-A6F1-7E5A31D4E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062" y="769089"/>
            <a:ext cx="913973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771AF1C-FDE2-4B76-8893-FC459A658A1A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13C07267-C4F6-45E4-B794-064CD727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634" y="1422923"/>
            <a:ext cx="5215423" cy="4676036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00347F6-D596-4F5F-8BDD-1D8EA8695C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6391" y="1422923"/>
            <a:ext cx="5215423" cy="4676036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11" name="Bilde 10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EB75CDA-818C-42AB-B32F-320087276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og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nett, edderkopp, utendørsobjekt, uskarpt&#10;&#10;Automatisk generert beskrivelse">
            <a:extLst>
              <a:ext uri="{FF2B5EF4-FFF2-40B4-BE49-F238E27FC236}">
                <a16:creationId xmlns:a16="http://schemas.microsoft.com/office/drawing/2014/main" id="{18702ED4-064E-4718-85AF-F2FBB664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r="39297" b="22799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B316D8E-B4D7-4065-BEBC-683A284CC98B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1BB7019-C517-427C-B438-3F7421B02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125" y="1401523"/>
            <a:ext cx="5138739" cy="4813147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F9FC2A8C-5568-45B8-B348-9600C399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631" y="285750"/>
            <a:ext cx="5138738" cy="607773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noProof="0" dirty="0"/>
              <a:t>Overskrift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1CB9216-38BE-470C-9BAF-5870BA25E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7948" y="757940"/>
            <a:ext cx="5138739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42597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gfritt bilde med tekst og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4011B0A6-7237-4FDC-B27F-521F4671049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6000" y="0"/>
            <a:ext cx="6096000" cy="6840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B316D8E-B4D7-4065-BEBC-683A284CC98B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1BB7019-C517-427C-B438-3F7421B02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125" y="1401523"/>
            <a:ext cx="5138739" cy="4813147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lang="nb-NO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F9FC2A8C-5568-45B8-B348-9600C399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631" y="285750"/>
            <a:ext cx="5138738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1CB9216-38BE-470C-9BAF-5870BA25E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7948" y="757940"/>
            <a:ext cx="5138739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800" b="1" i="0" kern="1200" cap="none" spc="60" baseline="0" noProof="0" dirty="0">
                <a:solidFill>
                  <a:srgbClr val="53A0A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94C3468D-F438-4C89-9709-AEF11BC5F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t bilde og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4EAB2285-6FBE-4E9C-9C08-989436DFC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0286" y="296899"/>
            <a:ext cx="5542199" cy="607773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nb-NO" sz="2800" b="1" noProof="0" dirty="0">
                <a:solidFill>
                  <a:srgbClr val="00558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noProof="0" dirty="0"/>
              <a:t>Overskrift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D9131DC-11A8-4F76-ACFD-1364316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0286" y="759361"/>
            <a:ext cx="5532961" cy="3905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i="0" cap="none" spc="60" baseline="0">
                <a:solidFill>
                  <a:srgbClr val="53A0A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Underoverskrift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33047B1-EB84-4AF4-A42B-C9870F6F3877}"/>
              </a:ext>
            </a:extLst>
          </p:cNvPr>
          <p:cNvSpPr txBox="1"/>
          <p:nvPr userDrawn="1"/>
        </p:nvSpPr>
        <p:spPr>
          <a:xfrm>
            <a:off x="10995727" y="6437990"/>
            <a:ext cx="439036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C25C054F-90E3-43D3-9F5F-0765C525DF5A}" type="slidenum">
              <a:rPr lang="nb-NO" sz="10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nb-NO" sz="1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DF3F635F-CBD0-40E7-B43C-B80E3831F23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1819" y="1423972"/>
            <a:ext cx="7062944" cy="4802050"/>
          </a:xfrm>
        </p:spPr>
        <p:txBody>
          <a:bodyPr lIns="0">
            <a:normAutofit/>
          </a:bodyPr>
          <a:lstStyle>
            <a:lvl1pPr marL="361950" indent="-361950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lang="nb-NO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300"/>
              </a:spcBef>
              <a:buFont typeface="Calibri" panose="020F0502020204030204" pitchFamily="34" charset="0"/>
              <a:buChar char="−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3763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▪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180975">
              <a:tabLst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5BAFB-C5CC-4787-9A76-C72B37328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6" r="4000"/>
          <a:stretch/>
        </p:blipFill>
        <p:spPr>
          <a:xfrm>
            <a:off x="0" y="0"/>
            <a:ext cx="4113089" cy="6858000"/>
          </a:xfrm>
          <a:prstGeom prst="rect">
            <a:avLst/>
          </a:prstGeom>
        </p:spPr>
      </p:pic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4DB5BF0-54CE-47BC-A83D-DD3FD96E1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00" y="0"/>
            <a:ext cx="1702800" cy="10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F8D1F15-4E6B-4705-81CB-DAE3CB5D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and fill in title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CF21E5-38B8-44C7-BC35-2FEF4985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Fill in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30E066-962A-4B42-B0BC-BD0AE8A5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279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10" r:id="rId3"/>
    <p:sldLayoutId id="2147483711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67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70" userDrawn="1">
          <p15:clr>
            <a:srgbClr val="F26B43"/>
          </p15:clr>
        </p15:guide>
        <p15:guide id="4" pos="7203" userDrawn="1">
          <p15:clr>
            <a:srgbClr val="F26B43"/>
          </p15:clr>
        </p15:guide>
        <p15:guide id="5" orient="horz" pos="180" userDrawn="1">
          <p15:clr>
            <a:srgbClr val="F26B43"/>
          </p15:clr>
        </p15:guide>
        <p15:guide id="6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i-at.sits.no/api/innrapportert/inntektsmottaker/sbl/12345678901/oppgave/inntekt?fraOgMed=2016-11&amp;tilOgMed=2017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.github.io/docs/utviklingsguider/samtykke/datakonsument/leverandor/#1-datakonsument-gir-leverand&#248;r-tilgan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beid.digdir.no/" TargetMode="External"/><Relationship Id="rId2" Type="http://schemas.openxmlformats.org/officeDocument/2006/relationships/hyperlink" Target="https://forms.office.com/Pages/ResponsePage.aspx?id=D1aOAK8I7EygVrNUR1A5kZbWwz0nwnRGrfJqFQYggctURTRCTFpCVklHODJYQ0NEMVNWSjNaWDVJSiQlQCN0PWc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digdir.no/maskinporten_sjolvbetjening_web.html#opprette-klient-for-%C3%A5-konsumere-api" TargetMode="External"/><Relationship Id="rId5" Type="http://schemas.openxmlformats.org/officeDocument/2006/relationships/hyperlink" Target="https://docs.digdir.no/maskinporten_sjolvbetjening_web.html#tilgang-i-produksjonsmilj%C3%B8" TargetMode="External"/><Relationship Id="rId4" Type="http://schemas.openxmlformats.org/officeDocument/2006/relationships/hyperlink" Target="https://samarbeid.digdir.no/maskinporten/bruksvilkar-private-kunder-i-maskinporten/7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er2.maskinporten.no/token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inn.no/" TargetMode="External"/><Relationship Id="rId2" Type="http://schemas.openxmlformats.org/officeDocument/2006/relationships/hyperlink" Target="https://tt02.altinn.no/api/ConsentReques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tt02.altinn.no/api/authorization/token/%7bAutorisasjonskode%7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atteetaten.github.io/datasamarbeid-api-dokumentasjon/reference_spesifisertsummertskattegrunnlag.html" TargetMode="External"/><Relationship Id="rId2" Type="http://schemas.openxmlformats.org/officeDocument/2006/relationships/hyperlink" Target="https://skatteetaten.github.io/datasamarbeid-api-dokumentasjon/reference_inntektsmottaker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katteetaten.github.io/datasamarbeid-api-dokumentasjon/reference_tilgjengeligdat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i-at.sits.no/api/innrapportert/inntektsmottaker/sbl/12345678901/oppgave/inntekt?fraOgMed=2016-11&amp;tilOgMed=2017-0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beid.digdir.no/maskinporten/konsument/119" TargetMode="External"/><Relationship Id="rId2" Type="http://schemas.openxmlformats.org/officeDocument/2006/relationships/hyperlink" Target="https://altinn.github.io/docs/utviklingsguider/samtykke/datakonsument/be-om-samtykke/#forh&#229;ndsregistrerte-samtykkeforesp&#248;rsle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marbeid.digdir.no/maskinporten/leverandor/1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.github.io/docs/utviklingsguider/samtykke/datakonsument/leverandor/#1-datakonsument-gir-leverand&#248;r-tilgan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beid.digdir.no/" TargetMode="External"/><Relationship Id="rId7" Type="http://schemas.openxmlformats.org/officeDocument/2006/relationships/hyperlink" Target="https://docs.digdir.no/maskinporten_sjolvbetjening_web.html#opprette-klient-for-%C3%A5-konsumere-api" TargetMode="External"/><Relationship Id="rId2" Type="http://schemas.openxmlformats.org/officeDocument/2006/relationships/hyperlink" Target="https://forms.office.com/Pages/ResponsePage.aspx?id=D1aOAK8I7EygVrNUR1A5kZbWwz0nwnRGrfJqFQYggctURTRCTFpCVklHODJYQ0NEMVNWSjNaWDVJSiQlQCN0PWc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digdir.no/maskinporten_sjolvbetjening_web.html#tilgang-i-produksjonsmilj%C3%B8" TargetMode="External"/><Relationship Id="rId5" Type="http://schemas.openxmlformats.org/officeDocument/2006/relationships/hyperlink" Target="https://samarbeid.digdir.no/digital-postkasse/bruksvilkar-leverandorer/72" TargetMode="External"/><Relationship Id="rId4" Type="http://schemas.openxmlformats.org/officeDocument/2006/relationships/hyperlink" Target="https://samarbeid.digdir.no/maskinporten/bruksvilkar-private-kunder-i-maskinporten/7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er2.maskinporten.no/toke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inn.no/" TargetMode="External"/><Relationship Id="rId2" Type="http://schemas.openxmlformats.org/officeDocument/2006/relationships/hyperlink" Target="https://tt02.altinn.no/api/ConsentReques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tt02.altinn.no/api/authorization/token/%7bAutorisasjonskode%7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atteetaten.github.io/datasamarbeid-api-dokumentasjon/reference_spesifisertsummertskattegrunnlag.html" TargetMode="External"/><Relationship Id="rId2" Type="http://schemas.openxmlformats.org/officeDocument/2006/relationships/hyperlink" Target="https://skatteetaten.github.io/datasamarbeid-api-dokumentasjon/reference_inntektsmottaker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katteetaten.github.io/datasamarbeid-api-dokumentasjon/about_tjenesterogscope.html#tjenester-og-maskinporten-scopes" TargetMode="External"/><Relationship Id="rId4" Type="http://schemas.openxmlformats.org/officeDocument/2006/relationships/hyperlink" Target="https://skatteetaten.github.io/datasamarbeid-api-dokumentasjon/reference_tilgjengeligdat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CB191-C46E-4BC0-9F40-169FDB17A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SBL-endringer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55B3B0-1D93-4AE2-999D-CDB7B029BC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5853" y="3700553"/>
            <a:ext cx="7326295" cy="1869657"/>
          </a:xfrm>
        </p:spPr>
        <p:txBody>
          <a:bodyPr/>
          <a:lstStyle/>
          <a:p>
            <a:r>
              <a:rPr lang="nb-NO" b="1" u="sng" dirty="0"/>
              <a:t>Sammenstilt dokumentasjon fra følgende kilder</a:t>
            </a:r>
            <a:r>
              <a:rPr lang="nb-NO" b="1" dirty="0"/>
              <a:t>:</a:t>
            </a:r>
          </a:p>
          <a:p>
            <a:pPr lvl="1"/>
            <a:r>
              <a:rPr lang="nb-NO" dirty="0"/>
              <a:t>Digitaliseringsdirektoratet</a:t>
            </a:r>
          </a:p>
          <a:p>
            <a:pPr lvl="1"/>
            <a:r>
              <a:rPr lang="nb-NO" dirty="0"/>
              <a:t>Altinn</a:t>
            </a:r>
          </a:p>
          <a:p>
            <a:pPr lvl="1"/>
            <a:r>
              <a:rPr lang="nb-NO" dirty="0"/>
              <a:t>Skatteetaten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806742D-3CC5-4C41-944E-AEF5DFC512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>
            <a:fillRect/>
          </a:stretch>
        </p:blipFill>
        <p:spPr>
          <a:xfrm>
            <a:off x="746125" y="287338"/>
            <a:ext cx="4092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SBL API-ene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800" dirty="0"/>
              <a:t>En eksempel-forespørsel vil da kunne se slik ut: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Det er viktig å huske på at det kun er «</a:t>
            </a:r>
            <a:r>
              <a:rPr lang="nb-NO" sz="1800" dirty="0" err="1"/>
              <a:t>access_token</a:t>
            </a:r>
            <a:r>
              <a:rPr lang="nb-NO" sz="1800" dirty="0"/>
              <a:t>»-claimet som skal inkluderes i Authorization: Bearer «</a:t>
            </a:r>
            <a:r>
              <a:rPr lang="nb-NO" sz="1800" i="1" dirty="0">
                <a:highlight>
                  <a:srgbClr val="FFFF00"/>
                </a:highlight>
              </a:rPr>
              <a:t>token</a:t>
            </a:r>
            <a:r>
              <a:rPr lang="nb-NO" sz="1800" dirty="0"/>
              <a:t>»:</a:t>
            </a:r>
          </a:p>
          <a:p>
            <a:endParaRPr lang="nb-NO" sz="1800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C538CDE-AE6C-4A42-9644-E550FF6739DC}"/>
              </a:ext>
            </a:extLst>
          </p:cNvPr>
          <p:cNvSpPr txBox="1"/>
          <p:nvPr/>
        </p:nvSpPr>
        <p:spPr>
          <a:xfrm>
            <a:off x="1125702" y="2129725"/>
            <a:ext cx="4970298" cy="1631216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u="sng" dirty="0"/>
              <a:t>Eksempel-forespørsel</a:t>
            </a:r>
            <a:r>
              <a:rPr lang="nb-NO" sz="1400" u="sng" dirty="0"/>
              <a:t>: inntektsmottaker API</a:t>
            </a:r>
          </a:p>
          <a:p>
            <a:endParaRPr lang="nb-NO" sz="1400" u="sng" dirty="0"/>
          </a:p>
          <a:p>
            <a:r>
              <a:rPr lang="en-US" sz="1200" dirty="0"/>
              <a:t>GET </a:t>
            </a:r>
            <a:r>
              <a:rPr lang="en-US" sz="1200" u="sng" dirty="0">
                <a:hlinkClick r:id="rId2"/>
              </a:rPr>
              <a:t>https://api-at.sits.no/api/innrapportert/inntektsmottaker/sbl/12345678901/oppgave/inntekt?fraOgMed=2016-11&amp;tilOgMed=2017-01</a:t>
            </a:r>
            <a:endParaRPr lang="nb-NO" sz="1200" u="sng" dirty="0"/>
          </a:p>
          <a:p>
            <a:r>
              <a:rPr lang="nb-NO" sz="1200" b="1" u="sng" dirty="0"/>
              <a:t>Header</a:t>
            </a:r>
          </a:p>
          <a:p>
            <a:r>
              <a:rPr lang="nb-NO" sz="1200" dirty="0"/>
              <a:t>AltinnSamtykke: «</a:t>
            </a:r>
            <a:r>
              <a:rPr lang="nb-NO" sz="1200" i="1" dirty="0"/>
              <a:t>JWT-samtykketoken</a:t>
            </a:r>
            <a:r>
              <a:rPr lang="nb-NO" sz="1200" dirty="0"/>
              <a:t>»</a:t>
            </a:r>
          </a:p>
          <a:p>
            <a:r>
              <a:rPr lang="nb-NO" sz="1200" dirty="0"/>
              <a:t>Authorization: Bearer «</a:t>
            </a:r>
            <a:r>
              <a:rPr lang="nb-NO" sz="1200" i="1" dirty="0"/>
              <a:t>token</a:t>
            </a:r>
            <a:r>
              <a:rPr lang="nb-NO" sz="1200" dirty="0"/>
              <a:t>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B99A452-764C-4937-8D4C-BD312358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02" y="4595812"/>
            <a:ext cx="50673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Samtykkeløsningen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800" dirty="0"/>
              <a:t>Altinn-rettigheten </a:t>
            </a:r>
            <a:r>
              <a:rPr lang="nb-NO" sz="1800" i="1" dirty="0"/>
              <a:t>«</a:t>
            </a:r>
            <a:r>
              <a:rPr lang="nb-NO" sz="1800" i="1" dirty="0">
                <a:hlinkClick r:id="rId2"/>
              </a:rPr>
              <a:t>Tilgang til å administrere samtykkeforespørsler og samtykketokens</a:t>
            </a:r>
            <a:r>
              <a:rPr lang="nb-NO" sz="1800" i="1" dirty="0"/>
              <a:t>» </a:t>
            </a:r>
            <a:r>
              <a:rPr lang="nb-NO" sz="1800" dirty="0"/>
              <a:t>gir konsument tilgang til følgende </a:t>
            </a:r>
            <a:r>
              <a:rPr lang="nb-NO" sz="1800" dirty="0" err="1"/>
              <a:t>scopes</a:t>
            </a:r>
            <a:r>
              <a:rPr lang="nb-NO" sz="1800" dirty="0"/>
              <a:t>:</a:t>
            </a:r>
            <a:endParaRPr lang="nb-NO" sz="1800" i="1" dirty="0"/>
          </a:p>
          <a:p>
            <a:pPr lvl="1"/>
            <a:r>
              <a:rPr lang="nb-NO" sz="1600" i="1" dirty="0">
                <a:highlight>
                  <a:srgbClr val="51C3C9"/>
                </a:highlight>
              </a:rPr>
              <a:t>altinn:consentrequests.write</a:t>
            </a:r>
          </a:p>
          <a:p>
            <a:pPr lvl="1"/>
            <a:r>
              <a:rPr lang="nb-NO" sz="1600" i="1" dirty="0"/>
              <a:t>altinn:consentrequests.read </a:t>
            </a:r>
          </a:p>
          <a:p>
            <a:pPr lvl="1"/>
            <a:r>
              <a:rPr lang="nb-NO" sz="1600" i="1" dirty="0"/>
              <a:t>altinn.consenttokens</a:t>
            </a:r>
          </a:p>
          <a:p>
            <a:pPr marL="0" indent="0">
              <a:buNone/>
            </a:pPr>
            <a:endParaRPr lang="nb-NO" sz="1800" i="1" dirty="0">
              <a:highlight>
                <a:srgbClr val="51C3C9"/>
              </a:highlight>
            </a:endParaRPr>
          </a:p>
          <a:p>
            <a:r>
              <a:rPr lang="nb-NO" sz="1800" dirty="0"/>
              <a:t>Se foil 16 for eksempel-forespørsler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B9FDA19-5BF6-4C00-B99B-F0A13E244001}"/>
              </a:ext>
            </a:extLst>
          </p:cNvPr>
          <p:cNvCxnSpPr>
            <a:cxnSpLocks/>
          </p:cNvCxnSpPr>
          <p:nvPr/>
        </p:nvCxnSpPr>
        <p:spPr>
          <a:xfrm>
            <a:off x="1311160" y="2292118"/>
            <a:ext cx="22775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5DA7C083-7C29-4A9C-9462-73D9447F9C8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88693" y="2292118"/>
            <a:ext cx="3409427" cy="12779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A52FE88-2A04-44A5-9F12-9F3C62113E94}"/>
              </a:ext>
            </a:extLst>
          </p:cNvPr>
          <p:cNvSpPr txBox="1"/>
          <p:nvPr/>
        </p:nvSpPr>
        <p:spPr>
          <a:xfrm>
            <a:off x="6169843" y="3570063"/>
            <a:ext cx="1656554" cy="6001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Benyttes i Maskinporten-forespørsel for å opprette samtykkeforespørsler</a:t>
            </a:r>
          </a:p>
        </p:txBody>
      </p:sp>
    </p:spTree>
    <p:extLst>
      <p:ext uri="{BB962C8B-B14F-4D97-AF65-F5344CB8AC3E}">
        <p14:creationId xmlns:p14="http://schemas.microsoft.com/office/powerpoint/2010/main" val="261527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Steg-for-steg onboarding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z="1600" dirty="0"/>
              <a:t>Igangsettelse av onboarding: </a:t>
            </a:r>
            <a:r>
              <a:rPr lang="nb-NO" sz="1600" dirty="0">
                <a:hlinkClick r:id="rId2"/>
              </a:rPr>
              <a:t>skjema for innsending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Opprett bruker under «Logg inn» på </a:t>
            </a:r>
            <a:r>
              <a:rPr lang="nb-NO" sz="1600" dirty="0">
                <a:hlinkClick r:id="rId3"/>
              </a:rPr>
              <a:t>Samarbeidsportalen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Signere </a:t>
            </a:r>
            <a:r>
              <a:rPr lang="nb-NO" sz="1600" dirty="0">
                <a:hlinkClick r:id="rId4"/>
              </a:rPr>
              <a:t>avtaler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400" b="1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Den som skal opprette Maskinporten-klient må bli </a:t>
            </a:r>
            <a:r>
              <a:rPr lang="nb-NO" sz="1600" dirty="0">
                <a:hlinkClick r:id="rId5"/>
              </a:rPr>
              <a:t>delegert rettigheten</a:t>
            </a:r>
            <a:r>
              <a:rPr lang="nb-NO" sz="1600" dirty="0"/>
              <a:t> «Selvbetjening av integrasjoner i ID-porten/Maskinporten» av personen med rollen «</a:t>
            </a:r>
            <a:r>
              <a:rPr lang="nb-NO" sz="1600" dirty="0" err="1"/>
              <a:t>hovedadministrator</a:t>
            </a:r>
            <a:r>
              <a:rPr lang="nb-NO" sz="1600" dirty="0"/>
              <a:t>» i Altinn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Deretter oppretter man </a:t>
            </a:r>
            <a:r>
              <a:rPr lang="nb-NO" sz="1600" dirty="0">
                <a:hlinkClick r:id="rId6"/>
              </a:rPr>
              <a:t>Maskinporten-integrasjon</a:t>
            </a:r>
            <a:r>
              <a:rPr lang="nb-NO" sz="1600" dirty="0"/>
              <a:t> med nødvendig </a:t>
            </a:r>
            <a:r>
              <a:rPr lang="nb-NO" sz="1600" dirty="0" err="1"/>
              <a:t>scope</a:t>
            </a:r>
            <a:r>
              <a:rPr lang="nb-NO" sz="1600" dirty="0"/>
              <a:t>(s)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79349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600" dirty="0"/>
              <a:t>For å få ut et </a:t>
            </a:r>
            <a:r>
              <a:rPr lang="nb-NO" sz="1600" dirty="0" err="1"/>
              <a:t>access</a:t>
            </a:r>
            <a:r>
              <a:rPr lang="nb-NO" sz="1600" dirty="0"/>
              <a:t> token må man sende en JWT-grant til token-endepunktet til Maskinporten:</a:t>
            </a:r>
          </a:p>
          <a:p>
            <a:pPr lvl="1"/>
            <a:r>
              <a:rPr lang="nb-NO" sz="1400" dirty="0">
                <a:hlinkClick r:id="rId2"/>
              </a:rPr>
              <a:t>https://ver2.maskinporten.no/token</a:t>
            </a:r>
            <a:endParaRPr lang="nb-NO" sz="1400" dirty="0"/>
          </a:p>
          <a:p>
            <a:pPr lvl="1"/>
            <a:endParaRPr lang="nb-NO" sz="1400" dirty="0"/>
          </a:p>
          <a:p>
            <a:r>
              <a:rPr lang="nb-NO" sz="1600" dirty="0"/>
              <a:t>Første steg blir da å generere en JWT-grant. To eksempler: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45770B2-0834-42B6-86EB-143C705D02C7}"/>
              </a:ext>
            </a:extLst>
          </p:cNvPr>
          <p:cNvSpPr txBox="1"/>
          <p:nvPr/>
        </p:nvSpPr>
        <p:spPr>
          <a:xfrm>
            <a:off x="1096722" y="2524574"/>
            <a:ext cx="2740173" cy="3524042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 JWT-grant</a:t>
            </a:r>
            <a:r>
              <a:rPr lang="nb-NO" sz="1200" u="sng" dirty="0"/>
              <a:t>: leverandør-token ved samtykkeforespørsel</a:t>
            </a:r>
          </a:p>
          <a:p>
            <a:endParaRPr lang="nb-NO" sz="1200" u="sng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«x5c» : {</a:t>
            </a:r>
            <a:r>
              <a:rPr lang="nb-NO" sz="1100" i="1" dirty="0"/>
              <a:t>virksomhetssertifikat}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alg</a:t>
            </a:r>
            <a:r>
              <a:rPr lang="nb-NO" sz="1100" dirty="0"/>
              <a:t>»  : «RS256»</a:t>
            </a:r>
          </a:p>
          <a:p>
            <a:r>
              <a:rPr lang="nb-NO" sz="1100" dirty="0"/>
              <a:t>}</a:t>
            </a:r>
          </a:p>
          <a:p>
            <a:endParaRPr lang="nb-NO" sz="1100" dirty="0"/>
          </a:p>
          <a:p>
            <a:r>
              <a:rPr lang="nb-NO" sz="1100" b="1" dirty="0"/>
              <a:t>Body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aud</a:t>
            </a:r>
            <a:r>
              <a:rPr lang="nb-NO" sz="1100" dirty="0"/>
              <a:t>» : «https://ver2.maskinporten.no»,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scope</a:t>
            </a:r>
            <a:r>
              <a:rPr lang="nb-NO" sz="1100" dirty="0"/>
              <a:t>» : «altinn:consentrequests.write»;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iss</a:t>
            </a:r>
            <a:r>
              <a:rPr lang="nb-NO" sz="1100" dirty="0"/>
              <a:t>»   : «</a:t>
            </a:r>
            <a:r>
              <a:rPr lang="nb-NO" sz="1100" i="1" dirty="0" err="1"/>
              <a:t>client_id</a:t>
            </a:r>
            <a:r>
              <a:rPr lang="nb-NO" sz="1100" dirty="0"/>
              <a:t>»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exp</a:t>
            </a:r>
            <a:r>
              <a:rPr lang="nb-NO" sz="1100" dirty="0"/>
              <a:t>» : {</a:t>
            </a:r>
            <a:r>
              <a:rPr lang="nb-NO" sz="1100" i="1" dirty="0"/>
              <a:t>utløpstidspunkt}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iat</a:t>
            </a:r>
            <a:r>
              <a:rPr lang="nb-NO" sz="1100" dirty="0"/>
              <a:t>»   : {</a:t>
            </a:r>
            <a:r>
              <a:rPr lang="nb-NO" sz="1100" i="1" dirty="0" err="1"/>
              <a:t>issued</a:t>
            </a:r>
            <a:r>
              <a:rPr lang="nb-NO" sz="1100" i="1" dirty="0"/>
              <a:t> 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jti</a:t>
            </a:r>
            <a:r>
              <a:rPr lang="nb-NO" sz="1100" dirty="0"/>
              <a:t>»    : «</a:t>
            </a:r>
            <a:r>
              <a:rPr lang="nb-NO" sz="1100" i="1" dirty="0"/>
              <a:t>unik ID for JWT</a:t>
            </a:r>
            <a:r>
              <a:rPr lang="nb-NO" sz="1100" dirty="0"/>
              <a:t>»</a:t>
            </a:r>
          </a:p>
          <a:p>
            <a:r>
              <a:rPr lang="nb-NO" sz="1100" dirty="0"/>
              <a:t>}</a:t>
            </a:r>
          </a:p>
          <a:p>
            <a:r>
              <a:rPr lang="nb-NO" sz="1100" dirty="0"/>
              <a:t>.</a:t>
            </a:r>
          </a:p>
          <a:p>
            <a:r>
              <a:rPr lang="nb-NO" sz="1100" dirty="0"/>
              <a:t>&lt;&lt;</a:t>
            </a:r>
            <a:r>
              <a:rPr lang="nb-NO" sz="1100" dirty="0" err="1"/>
              <a:t>signature-value</a:t>
            </a:r>
            <a:r>
              <a:rPr lang="nb-NO" sz="1100" dirty="0"/>
              <a:t>&gt;&gt;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DA8AED1-16D9-4F9C-8488-99676312714B}"/>
              </a:ext>
            </a:extLst>
          </p:cNvPr>
          <p:cNvSpPr txBox="1"/>
          <p:nvPr/>
        </p:nvSpPr>
        <p:spPr>
          <a:xfrm>
            <a:off x="4043082" y="2524573"/>
            <a:ext cx="3290047" cy="3524042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 JWT-grant</a:t>
            </a:r>
            <a:r>
              <a:rPr lang="nb-NO" sz="1200" u="sng" dirty="0"/>
              <a:t>: leverandør-token ved veksling av autorisasjonskode med samtykketoken</a:t>
            </a:r>
          </a:p>
          <a:p>
            <a:endParaRPr lang="nb-NO" sz="1200" u="sng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«x5c» : {</a:t>
            </a:r>
            <a:r>
              <a:rPr lang="nb-NO" sz="1100" i="1" dirty="0"/>
              <a:t>virksomhetssertifikat}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alg</a:t>
            </a:r>
            <a:r>
              <a:rPr lang="nb-NO" sz="1100" dirty="0"/>
              <a:t>»  : «RS256»</a:t>
            </a:r>
          </a:p>
          <a:p>
            <a:r>
              <a:rPr lang="nb-NO" sz="1100" dirty="0"/>
              <a:t>}</a:t>
            </a:r>
          </a:p>
          <a:p>
            <a:endParaRPr lang="nb-NO" sz="1100" dirty="0"/>
          </a:p>
          <a:p>
            <a:r>
              <a:rPr lang="nb-NO" sz="1100" b="1" dirty="0"/>
              <a:t>Body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aud</a:t>
            </a:r>
            <a:r>
              <a:rPr lang="nb-NO" sz="1100" dirty="0"/>
              <a:t>» : «https://ver2.maskinporten.no»,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scope</a:t>
            </a:r>
            <a:r>
              <a:rPr lang="nb-NO" sz="1100" dirty="0"/>
              <a:t>» : «altinn:consenttokens.read»;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iss</a:t>
            </a:r>
            <a:r>
              <a:rPr lang="nb-NO" sz="1100" dirty="0"/>
              <a:t>»   : «</a:t>
            </a:r>
            <a:r>
              <a:rPr lang="nb-NO" sz="1100" dirty="0" err="1"/>
              <a:t>c</a:t>
            </a:r>
            <a:r>
              <a:rPr lang="nb-NO" sz="1100" i="1" dirty="0" err="1"/>
              <a:t>lient_id</a:t>
            </a:r>
            <a:r>
              <a:rPr lang="nb-NO" sz="1100" dirty="0"/>
              <a:t>»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exp</a:t>
            </a:r>
            <a:r>
              <a:rPr lang="nb-NO" sz="1100" dirty="0"/>
              <a:t>» : {</a:t>
            </a:r>
            <a:r>
              <a:rPr lang="nb-NO" sz="1100" i="1" dirty="0"/>
              <a:t>utløpstidspunkt}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iat</a:t>
            </a:r>
            <a:r>
              <a:rPr lang="nb-NO" sz="1100" dirty="0"/>
              <a:t>»   : {</a:t>
            </a:r>
            <a:r>
              <a:rPr lang="nb-NO" sz="1100" i="1" dirty="0" err="1"/>
              <a:t>issued</a:t>
            </a:r>
            <a:r>
              <a:rPr lang="nb-NO" sz="1100" i="1" dirty="0"/>
              <a:t> 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jti</a:t>
            </a:r>
            <a:r>
              <a:rPr lang="nb-NO" sz="1100" dirty="0"/>
              <a:t>»    : «</a:t>
            </a:r>
            <a:r>
              <a:rPr lang="nb-NO" sz="1100" i="1" dirty="0"/>
              <a:t>unik ID for JWT</a:t>
            </a:r>
            <a:r>
              <a:rPr lang="nb-NO" sz="1100" dirty="0"/>
              <a:t>»</a:t>
            </a:r>
          </a:p>
          <a:p>
            <a:r>
              <a:rPr lang="nb-NO" sz="1100" dirty="0"/>
              <a:t>}</a:t>
            </a:r>
          </a:p>
          <a:p>
            <a:r>
              <a:rPr lang="nb-NO" sz="1100" dirty="0"/>
              <a:t>.</a:t>
            </a:r>
          </a:p>
          <a:p>
            <a:r>
              <a:rPr lang="nb-NO" sz="1100" dirty="0"/>
              <a:t>&lt;&lt;</a:t>
            </a:r>
            <a:r>
              <a:rPr lang="nb-NO" sz="1100" dirty="0" err="1"/>
              <a:t>signature-value</a:t>
            </a:r>
            <a:r>
              <a:rPr lang="nb-NO" sz="1100" dirty="0"/>
              <a:t>&gt;&gt;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504778-FDE9-446B-A86C-6CCAACB5D309}"/>
              </a:ext>
            </a:extLst>
          </p:cNvPr>
          <p:cNvSpPr txBox="1"/>
          <p:nvPr/>
        </p:nvSpPr>
        <p:spPr>
          <a:xfrm>
            <a:off x="7539317" y="2788024"/>
            <a:ext cx="3657601" cy="178510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100" dirty="0"/>
              <a:t>JWT-grant sendes til token-endepunktet:</a:t>
            </a:r>
            <a:br>
              <a:rPr lang="nb-NO" sz="1100" dirty="0"/>
            </a:br>
            <a:r>
              <a:rPr lang="nb-NO" sz="1100" dirty="0">
                <a:hlinkClick r:id="rId2"/>
              </a:rPr>
              <a:t>https://ver2.maskinporten.no/token</a:t>
            </a:r>
            <a:r>
              <a:rPr lang="nb-NO" sz="1100" dirty="0"/>
              <a:t>.</a:t>
            </a:r>
          </a:p>
          <a:p>
            <a:endParaRPr lang="nb-NO" sz="1100" dirty="0"/>
          </a:p>
          <a:p>
            <a:r>
              <a:rPr lang="nb-NO" sz="1100" dirty="0"/>
              <a:t>POST </a:t>
            </a:r>
            <a:r>
              <a:rPr lang="nb-NO" sz="1100" dirty="0">
                <a:hlinkClick r:id="rId2"/>
              </a:rPr>
              <a:t>https://ver2.maskinporten.no/token</a:t>
            </a:r>
            <a:endParaRPr lang="nb-NO" sz="1100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content</a:t>
            </a:r>
            <a:r>
              <a:rPr lang="nb-NO" sz="1100" dirty="0"/>
              <a:t>-type»: application/x-</a:t>
            </a:r>
            <a:r>
              <a:rPr lang="nb-NO" sz="1100" dirty="0" err="1"/>
              <a:t>www</a:t>
            </a:r>
            <a:r>
              <a:rPr lang="nb-NO" sz="1100" dirty="0"/>
              <a:t>-form-</a:t>
            </a:r>
            <a:r>
              <a:rPr lang="nb-NO" sz="1100" dirty="0" err="1"/>
              <a:t>urlencoded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grant_type</a:t>
            </a:r>
            <a:r>
              <a:rPr lang="nb-NO" sz="1100" dirty="0"/>
              <a:t>»: </a:t>
            </a:r>
            <a:r>
              <a:rPr lang="en-US" sz="1100" dirty="0" err="1"/>
              <a:t>urn:ietf:params:oauth:grant-type:jwt-bearer</a:t>
            </a:r>
            <a:endParaRPr lang="en-US" sz="1100" dirty="0"/>
          </a:p>
          <a:p>
            <a:r>
              <a:rPr lang="en-US" sz="1100" dirty="0"/>
              <a:t>   </a:t>
            </a:r>
            <a:r>
              <a:rPr lang="nb-NO" sz="1100" dirty="0"/>
              <a:t>«</a:t>
            </a:r>
            <a:r>
              <a:rPr lang="en-US" sz="1100" dirty="0"/>
              <a:t>assertion</a:t>
            </a:r>
            <a:r>
              <a:rPr lang="nb-NO" sz="1100" dirty="0"/>
              <a:t>»</a:t>
            </a:r>
            <a:r>
              <a:rPr lang="en-US" sz="1100" dirty="0"/>
              <a:t>: </a:t>
            </a:r>
            <a:r>
              <a:rPr lang="nb-NO" sz="1100" dirty="0"/>
              <a:t>«</a:t>
            </a:r>
            <a:r>
              <a:rPr lang="en-US" sz="1100" i="1" dirty="0"/>
              <a:t>JWT-grant</a:t>
            </a:r>
            <a:r>
              <a:rPr lang="nb-NO" sz="1100" dirty="0"/>
              <a:t>»</a:t>
            </a:r>
            <a:endParaRPr lang="en-US" sz="1100" i="1" dirty="0"/>
          </a:p>
          <a:p>
            <a:r>
              <a:rPr lang="en-US" sz="1100" dirty="0"/>
              <a:t>}</a:t>
            </a:r>
            <a:endParaRPr lang="nb-NO" sz="11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35ABBA5-C045-40FF-ADC3-4422EE3226CA}"/>
              </a:ext>
            </a:extLst>
          </p:cNvPr>
          <p:cNvSpPr txBox="1"/>
          <p:nvPr/>
        </p:nvSpPr>
        <p:spPr>
          <a:xfrm>
            <a:off x="1096722" y="6192615"/>
            <a:ext cx="45159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exp</a:t>
            </a:r>
            <a:r>
              <a:rPr lang="nb-NO" sz="1100" dirty="0"/>
              <a:t> – </a:t>
            </a:r>
            <a:r>
              <a:rPr lang="nb-NO" sz="1100" dirty="0" err="1"/>
              <a:t>iat</a:t>
            </a:r>
            <a:r>
              <a:rPr lang="nb-NO" sz="1100" dirty="0"/>
              <a:t> &lt;= 120 sek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client_id</a:t>
            </a:r>
            <a:r>
              <a:rPr lang="nb-NO" sz="1100" dirty="0"/>
              <a:t> = id til Maskinporten-klient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scope</a:t>
            </a:r>
            <a:r>
              <a:rPr lang="nb-NO" sz="1100" dirty="0"/>
              <a:t> = kan inneholde flere </a:t>
            </a:r>
            <a:r>
              <a:rPr lang="nb-NO" sz="1100" dirty="0" err="1"/>
              <a:t>scopes</a:t>
            </a:r>
            <a:r>
              <a:rPr lang="nb-NO" sz="1100" dirty="0"/>
              <a:t> </a:t>
            </a:r>
            <a:r>
              <a:rPr lang="nb-NO" sz="1100" dirty="0" err="1"/>
              <a:t>medmellomrom</a:t>
            </a:r>
            <a:r>
              <a:rPr lang="nb-NO" sz="1100" dirty="0"/>
              <a:t> mellom hvert </a:t>
            </a:r>
            <a:r>
              <a:rPr lang="nb-NO" sz="1100" dirty="0" err="1"/>
              <a:t>scope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62552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 + Samtykkeløsningen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125" y="701164"/>
            <a:ext cx="9139731" cy="3905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BE71024-592C-4731-B7C2-2FB994A8F3FE}"/>
              </a:ext>
            </a:extLst>
          </p:cNvPr>
          <p:cNvSpPr txBox="1"/>
          <p:nvPr/>
        </p:nvSpPr>
        <p:spPr>
          <a:xfrm>
            <a:off x="565618" y="1446582"/>
            <a:ext cx="3640608" cy="4855175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Eksempel-forespørsel</a:t>
            </a:r>
            <a:r>
              <a:rPr lang="nb-NO" sz="1200" u="sng" dirty="0"/>
              <a:t>: samtykkeforespørsel</a:t>
            </a:r>
          </a:p>
          <a:p>
            <a:endParaRPr lang="nb-NO" sz="1200" u="sng" dirty="0"/>
          </a:p>
          <a:p>
            <a:r>
              <a:rPr lang="nb-NO" sz="1100" dirty="0"/>
              <a:t>POST </a:t>
            </a:r>
            <a:r>
              <a:rPr lang="nb-NO" sz="1100" dirty="0">
                <a:hlinkClick r:id="rId2"/>
              </a:rPr>
              <a:t>https://tt02.altinn.no/api/ConsentRequest</a:t>
            </a:r>
            <a:endParaRPr lang="nb-NO" sz="1100" dirty="0"/>
          </a:p>
          <a:p>
            <a:endParaRPr lang="nb-NO" sz="1100" b="1" u="sng" dirty="0"/>
          </a:p>
          <a:p>
            <a:r>
              <a:rPr lang="nb-NO" sz="1100" b="1" u="sng" dirty="0"/>
              <a:t>Header</a:t>
            </a:r>
            <a:r>
              <a:rPr lang="nb-NO" sz="1100" u="sng" dirty="0"/>
              <a:t>:</a:t>
            </a:r>
          </a:p>
          <a:p>
            <a:r>
              <a:rPr lang="nb-NO" sz="1100" dirty="0">
                <a:cs typeface="Segoe UI" panose="020B0502040204020203" pitchFamily="34" charset="0"/>
              </a:rPr>
              <a:t>Host: </a:t>
            </a:r>
            <a:r>
              <a:rPr lang="nb-NO" sz="1100" dirty="0">
                <a:cs typeface="Segoe UI" panose="020B0502040204020203" pitchFamily="34" charset="0"/>
                <a:hlinkClick r:id="rId3"/>
              </a:rPr>
              <a:t>www.altinn.no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Accept: application/json</a:t>
            </a:r>
          </a:p>
          <a:p>
            <a:r>
              <a:rPr lang="nb-NO" sz="1100" dirty="0">
                <a:cs typeface="Segoe UI" panose="020B0502040204020203" pitchFamily="34" charset="0"/>
              </a:rPr>
              <a:t>ApiKey: {</a:t>
            </a:r>
            <a:r>
              <a:rPr lang="nb-NO" sz="1100" i="1" dirty="0">
                <a:cs typeface="Segoe UI" panose="020B0502040204020203" pitchFamily="34" charset="0"/>
              </a:rPr>
              <a:t>API-nøkkel}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Content-Type: application/</a:t>
            </a:r>
            <a:r>
              <a:rPr lang="nb-NO" sz="1100" dirty="0" err="1">
                <a:cs typeface="Segoe UI" panose="020B0502040204020203" pitchFamily="34" charset="0"/>
              </a:rPr>
              <a:t>hal+json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Authorization: Bearer {</a:t>
            </a:r>
            <a:r>
              <a:rPr lang="nb-NO" sz="1100" i="1" dirty="0">
                <a:cs typeface="Segoe UI" panose="020B0502040204020203" pitchFamily="34" charset="0"/>
              </a:rPr>
              <a:t>token}</a:t>
            </a:r>
            <a:endParaRPr lang="nb-NO" sz="1100" dirty="0">
              <a:cs typeface="Segoe UI" panose="020B0502040204020203" pitchFamily="34" charset="0"/>
            </a:endParaRPr>
          </a:p>
          <a:p>
            <a:endParaRPr lang="nb-NO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b-NO" sz="1100" b="1" u="sng" dirty="0">
                <a:cs typeface="Segoe UI" panose="020B0502040204020203" pitchFamily="34" charset="0"/>
              </a:rPr>
              <a:t>Body:</a:t>
            </a: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24700D-BD15-4C3C-87E4-64B5F6C69C79}"/>
              </a:ext>
            </a:extLst>
          </p:cNvPr>
          <p:cNvSpPr txBox="1"/>
          <p:nvPr/>
        </p:nvSpPr>
        <p:spPr>
          <a:xfrm>
            <a:off x="5803282" y="6629688"/>
            <a:ext cx="4356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i="1" dirty="0"/>
              <a:t>Accept: application/</a:t>
            </a:r>
            <a:r>
              <a:rPr lang="nb-NO" sz="1200" i="1" dirty="0" err="1"/>
              <a:t>xml</a:t>
            </a:r>
            <a:r>
              <a:rPr lang="nb-NO" sz="1200" i="1" dirty="0"/>
              <a:t> </a:t>
            </a:r>
            <a:r>
              <a:rPr lang="nb-NO" sz="1200" i="1" dirty="0">
                <a:sym typeface="Wingdings" panose="05000000000000000000" pitchFamily="2" charset="2"/>
              </a:rPr>
              <a:t> token er omsluttet av en &lt;string&gt;-tag </a:t>
            </a:r>
            <a:endParaRPr lang="nb-NO" sz="1200" i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117208-9463-4022-9E60-80F5EBB4DB94}"/>
              </a:ext>
            </a:extLst>
          </p:cNvPr>
          <p:cNvSpPr txBox="1"/>
          <p:nvPr/>
        </p:nvSpPr>
        <p:spPr>
          <a:xfrm>
            <a:off x="5865370" y="1412875"/>
            <a:ext cx="4319928" cy="1708160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u="sng" dirty="0"/>
              <a:t>Eksempel-forespørsel</a:t>
            </a:r>
            <a:r>
              <a:rPr lang="nb-NO" sz="1400" u="sng" dirty="0"/>
              <a:t>: token-uthenting</a:t>
            </a:r>
          </a:p>
          <a:p>
            <a:endParaRPr lang="nb-NO" sz="1400" u="sng" dirty="0"/>
          </a:p>
          <a:p>
            <a:r>
              <a:rPr lang="en-US" sz="1100" dirty="0"/>
              <a:t>GET </a:t>
            </a:r>
            <a:r>
              <a:rPr lang="en-US" sz="1100" dirty="0">
                <a:hlinkClick r:id="rId4"/>
              </a:rPr>
              <a:t>https://tt02.altinn.no/api/authorization/token/{Autorisasjonskode}</a:t>
            </a:r>
            <a:br>
              <a:rPr lang="en-US" sz="1100" dirty="0"/>
            </a:br>
            <a:endParaRPr lang="en-US" sz="1100" dirty="0"/>
          </a:p>
          <a:p>
            <a:r>
              <a:rPr lang="nb-NO" sz="1100" b="1" u="sng" dirty="0"/>
              <a:t>Header</a:t>
            </a:r>
            <a:r>
              <a:rPr lang="nb-NO" sz="1100" u="sng" dirty="0"/>
              <a:t>:</a:t>
            </a:r>
          </a:p>
          <a:p>
            <a:r>
              <a:rPr lang="nb-NO" sz="1100" dirty="0">
                <a:cs typeface="Segoe UI" panose="020B0502040204020203" pitchFamily="34" charset="0"/>
              </a:rPr>
              <a:t>Host: </a:t>
            </a:r>
            <a:r>
              <a:rPr lang="nb-NO" sz="1100" dirty="0">
                <a:cs typeface="Segoe UI" panose="020B0502040204020203" pitchFamily="34" charset="0"/>
                <a:hlinkClick r:id="rId3"/>
              </a:rPr>
              <a:t>www.altinn.no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Accept: application/json</a:t>
            </a:r>
          </a:p>
          <a:p>
            <a:r>
              <a:rPr lang="nb-NO" sz="1100" dirty="0">
                <a:cs typeface="Segoe UI" panose="020B0502040204020203" pitchFamily="34" charset="0"/>
              </a:rPr>
              <a:t>ApiKey: {</a:t>
            </a:r>
            <a:r>
              <a:rPr lang="nb-NO" sz="1100" i="1" dirty="0">
                <a:cs typeface="Segoe UI" panose="020B0502040204020203" pitchFamily="34" charset="0"/>
              </a:rPr>
              <a:t>API-nøkkel}</a:t>
            </a:r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291C0DC1-820A-44BD-9437-0041578878D4}"/>
              </a:ext>
            </a:extLst>
          </p:cNvPr>
          <p:cNvCxnSpPr>
            <a:cxnSpLocks/>
          </p:cNvCxnSpPr>
          <p:nvPr/>
        </p:nvCxnSpPr>
        <p:spPr>
          <a:xfrm>
            <a:off x="4206226" y="2374878"/>
            <a:ext cx="1462262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2F85750-BDD6-41ED-B86D-0CD4B5C1A22E}"/>
              </a:ext>
            </a:extLst>
          </p:cNvPr>
          <p:cNvSpPr txBox="1"/>
          <p:nvPr/>
        </p:nvSpPr>
        <p:spPr>
          <a:xfrm>
            <a:off x="4212927" y="2381751"/>
            <a:ext cx="1455561" cy="20928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Forespørselen oppretter autorisasjonskode (samtykke) hos Altinn.</a:t>
            </a:r>
          </a:p>
          <a:p>
            <a:r>
              <a:rPr lang="nb-NO" sz="1000" dirty="0"/>
              <a:t>Koden sendes i eget felt i responsen.</a:t>
            </a:r>
          </a:p>
          <a:p>
            <a:endParaRPr lang="nb-NO" sz="1000" dirty="0"/>
          </a:p>
          <a:p>
            <a:r>
              <a:rPr lang="nb-NO" sz="1000" dirty="0"/>
              <a:t>HandledBy-feltet i forespørselen spesifiserer at det er en leverandør som opptrer på vegne av konsumenten (</a:t>
            </a:r>
            <a:r>
              <a:rPr lang="nb-NO" sz="1000" dirty="0" err="1"/>
              <a:t>CoveredBy</a:t>
            </a:r>
            <a:r>
              <a:rPr lang="nb-NO" sz="1000" dirty="0"/>
              <a:t>).</a:t>
            </a:r>
            <a:endParaRPr lang="nb-NO" sz="900" dirty="0"/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307BA5B-7A22-4089-8EDB-57AE1FE5BA6B}"/>
              </a:ext>
            </a:extLst>
          </p:cNvPr>
          <p:cNvCxnSpPr>
            <a:cxnSpLocks/>
          </p:cNvCxnSpPr>
          <p:nvPr/>
        </p:nvCxnSpPr>
        <p:spPr>
          <a:xfrm>
            <a:off x="10178653" y="2341171"/>
            <a:ext cx="1453524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C856A5-6185-4496-BA30-D81071592B21}"/>
              </a:ext>
            </a:extLst>
          </p:cNvPr>
          <p:cNvSpPr txBox="1"/>
          <p:nvPr/>
        </p:nvSpPr>
        <p:spPr>
          <a:xfrm>
            <a:off x="10185297" y="2348044"/>
            <a:ext cx="1446863" cy="270843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Når kunden har gitt sitt samtykke er autorisasjonskoden (samtykket) aktivt til dato spesifisert i </a:t>
            </a:r>
            <a:r>
              <a:rPr lang="nb-NO" sz="1000" dirty="0" err="1"/>
              <a:t>ValidTo</a:t>
            </a:r>
            <a:r>
              <a:rPr lang="nb-NO" sz="1000" dirty="0"/>
              <a:t>-feltet. Samtykketoken har 30 sek varighet. Be om nytt samtykketoken med samme autorisasjonskode når token er utgått.</a:t>
            </a:r>
          </a:p>
          <a:p>
            <a:endParaRPr lang="nb-NO" sz="1000" dirty="0"/>
          </a:p>
          <a:p>
            <a:r>
              <a:rPr lang="nb-NO" sz="1000" dirty="0"/>
              <a:t>Samtykketoken som returneres vil være en JSON-streng bestående av et JWT.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EA3F375-DDCF-4220-BD27-679447E12B5D}"/>
              </a:ext>
            </a:extLst>
          </p:cNvPr>
          <p:cNvSpPr txBox="1"/>
          <p:nvPr/>
        </p:nvSpPr>
        <p:spPr>
          <a:xfrm>
            <a:off x="442388" y="6308629"/>
            <a:ext cx="440857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 i="1" dirty="0"/>
              <a:t>Man trenger ikke ha med «?</a:t>
            </a:r>
            <a:r>
              <a:rPr lang="nb-NO" sz="1050" i="1" dirty="0" err="1"/>
              <a:t>ForceElAuthentication</a:t>
            </a:r>
            <a:r>
              <a:rPr lang="nb-NO" sz="1050" i="1" dirty="0"/>
              <a:t>» i endepunktet</a:t>
            </a:r>
            <a:br>
              <a:rPr lang="nb-NO" sz="1050" i="1" dirty="0"/>
            </a:br>
            <a:r>
              <a:rPr lang="nb-NO" sz="1050" i="1" dirty="0"/>
              <a:t>da dette feltet brukes for å tvinge autentisering med virksomhetssertifikat.</a:t>
            </a:r>
            <a:br>
              <a:rPr lang="nb-NO" sz="1050" i="1" dirty="0"/>
            </a:br>
            <a:r>
              <a:rPr lang="nb-NO" sz="1050" i="1" dirty="0"/>
              <a:t>Det er ikke nødvendig når dette skjer med Maskinporten-token.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8F0948A-F5A0-4724-893A-87869F6A8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68" y="3534257"/>
            <a:ext cx="2513909" cy="26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SBL API-ene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dirty="0"/>
              <a:t>Følgende API-er omfattet av SBL:</a:t>
            </a:r>
          </a:p>
          <a:p>
            <a:pPr lvl="1"/>
            <a:r>
              <a:rPr lang="nb-NO" dirty="0">
                <a:hlinkClick r:id="rId2"/>
              </a:rPr>
              <a:t>Inntektsmottaker API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</a:t>
            </a:r>
            <a:r>
              <a:rPr lang="nb-NO" i="1" dirty="0" err="1"/>
              <a:t>skatteetaten:inntekt</a:t>
            </a:r>
            <a:endParaRPr lang="nb-NO" i="1" dirty="0"/>
          </a:p>
          <a:p>
            <a:pPr lvl="1"/>
            <a:r>
              <a:rPr lang="nb-NO" dirty="0">
                <a:latin typeface="Calibri"/>
                <a:cs typeface="Calibri"/>
                <a:hlinkClick r:id="rId3"/>
              </a:rPr>
              <a:t>Spesifisert Summert Skattegrunnlag API</a:t>
            </a:r>
            <a:r>
              <a:rPr lang="nb-NO" dirty="0">
                <a:latin typeface="Calibri"/>
                <a:cs typeface="Calibri"/>
              </a:rPr>
              <a:t> 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</a:t>
            </a:r>
            <a:r>
              <a:rPr lang="nb-NO" i="1" dirty="0" err="1"/>
              <a:t>skatteetaten:spesifisertsummertskattegrunnlag</a:t>
            </a:r>
            <a:endParaRPr lang="nb-NO" i="1" dirty="0"/>
          </a:p>
          <a:p>
            <a:pPr lvl="1"/>
            <a:r>
              <a:rPr lang="nb-NO" dirty="0">
                <a:hlinkClick r:id="rId4"/>
              </a:rPr>
              <a:t>Tilgjengeligdata API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scopet er p.t. omfattet av scopet til SSS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SBL API-ene er sikret med Maskinporten. Dvs. man må inkludere et </a:t>
            </a:r>
            <a:r>
              <a:rPr lang="nb-NO" dirty="0" err="1"/>
              <a:t>access</a:t>
            </a:r>
            <a:r>
              <a:rPr lang="nb-NO" dirty="0"/>
              <a:t> token fra Maskinporten i headeren i forespørselen til API-ene.</a:t>
            </a:r>
          </a:p>
          <a:p>
            <a:endParaRPr lang="nb-NO" dirty="0"/>
          </a:p>
          <a:p>
            <a:r>
              <a:rPr lang="nb-NO" dirty="0"/>
              <a:t>SBL API-ene er samtykketjenester, </a:t>
            </a:r>
            <a:r>
              <a:rPr lang="nb-NO" dirty="0" err="1"/>
              <a:t>mao</a:t>
            </a:r>
            <a:r>
              <a:rPr lang="nb-NO" dirty="0"/>
              <a:t>. må også et samtykketoken fra Altinn inkluderes i headeren i forespørselen til API-ene.</a:t>
            </a:r>
          </a:p>
        </p:txBody>
      </p:sp>
    </p:spTree>
    <p:extLst>
      <p:ext uri="{BB962C8B-B14F-4D97-AF65-F5344CB8AC3E}">
        <p14:creationId xmlns:p14="http://schemas.microsoft.com/office/powerpoint/2010/main" val="43841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SBL API-ene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800" dirty="0"/>
              <a:t>En eksempel-forespørsel vil da kunne se slik ut: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Det er viktig å huske på at det kun er «</a:t>
            </a:r>
            <a:r>
              <a:rPr lang="nb-NO" sz="1800" dirty="0" err="1"/>
              <a:t>access_token</a:t>
            </a:r>
            <a:r>
              <a:rPr lang="nb-NO" sz="1800" dirty="0"/>
              <a:t>»-claimet som skal inkluderes i Authorization: Bearer «</a:t>
            </a:r>
            <a:r>
              <a:rPr lang="nb-NO" sz="1800" i="1" dirty="0">
                <a:highlight>
                  <a:srgbClr val="FFFF00"/>
                </a:highlight>
              </a:rPr>
              <a:t>token</a:t>
            </a:r>
            <a:r>
              <a:rPr lang="nb-NO" sz="1800" dirty="0"/>
              <a:t>»:</a:t>
            </a:r>
          </a:p>
          <a:p>
            <a:endParaRPr lang="nb-NO" sz="1800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C538CDE-AE6C-4A42-9644-E550FF6739DC}"/>
              </a:ext>
            </a:extLst>
          </p:cNvPr>
          <p:cNvSpPr txBox="1"/>
          <p:nvPr/>
        </p:nvSpPr>
        <p:spPr>
          <a:xfrm>
            <a:off x="1125702" y="2129725"/>
            <a:ext cx="4970298" cy="1631216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u="sng" dirty="0"/>
              <a:t>Eksempel-forespørsel</a:t>
            </a:r>
            <a:r>
              <a:rPr lang="nb-NO" sz="1400" u="sng" dirty="0"/>
              <a:t>: inntektsmottaker API</a:t>
            </a:r>
          </a:p>
          <a:p>
            <a:endParaRPr lang="nb-NO" sz="1400" u="sng" dirty="0"/>
          </a:p>
          <a:p>
            <a:r>
              <a:rPr lang="en-US" sz="1200" dirty="0"/>
              <a:t>GET </a:t>
            </a:r>
            <a:r>
              <a:rPr lang="en-US" sz="1200" u="sng" dirty="0">
                <a:hlinkClick r:id="rId2"/>
              </a:rPr>
              <a:t>https://api-at.sits.no/api/innrapportert/inntektsmottaker/sbl/12345678901/oppgave/inntekt?fraOgMed=2016-11&amp;tilOgMed=2017-01</a:t>
            </a:r>
            <a:endParaRPr lang="nb-NO" sz="1200" u="sng" dirty="0"/>
          </a:p>
          <a:p>
            <a:r>
              <a:rPr lang="nb-NO" sz="1200" b="1" u="sng" dirty="0"/>
              <a:t>Header</a:t>
            </a:r>
          </a:p>
          <a:p>
            <a:r>
              <a:rPr lang="nb-NO" sz="1200" dirty="0"/>
              <a:t>AltinnSamtykke: «</a:t>
            </a:r>
            <a:r>
              <a:rPr lang="nb-NO" sz="1200" i="1" dirty="0"/>
              <a:t>JWT-samtykketoken</a:t>
            </a:r>
            <a:r>
              <a:rPr lang="nb-NO" sz="1200" dirty="0"/>
              <a:t>»</a:t>
            </a:r>
          </a:p>
          <a:p>
            <a:r>
              <a:rPr lang="nb-NO" sz="1200" dirty="0"/>
              <a:t>Authorization: Bearer «</a:t>
            </a:r>
            <a:r>
              <a:rPr lang="nb-NO" sz="1200" i="1" dirty="0"/>
              <a:t>token</a:t>
            </a:r>
            <a:r>
              <a:rPr lang="nb-NO" sz="1200" dirty="0"/>
              <a:t>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B99A452-764C-4937-8D4C-BD312358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02" y="4595812"/>
            <a:ext cx="50673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SBL-endringene – kort forklart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6125" y="1422923"/>
            <a:ext cx="5339828" cy="5435077"/>
          </a:xfrm>
        </p:spPr>
        <p:txBody>
          <a:bodyPr>
            <a:normAutofit/>
          </a:bodyPr>
          <a:lstStyle/>
          <a:p>
            <a:r>
              <a:rPr lang="nb-NO" b="1" u="sng" dirty="0"/>
              <a:t>Forhåndsregistrerte samtykkeforespørsler</a:t>
            </a:r>
          </a:p>
          <a:p>
            <a:endParaRPr lang="nb-NO" dirty="0"/>
          </a:p>
          <a:p>
            <a:pPr lvl="1"/>
            <a:r>
              <a:rPr lang="nb-NO" dirty="0">
                <a:hlinkClick r:id="rId2"/>
              </a:rPr>
              <a:t>Opprettes via REST-kall.</a:t>
            </a:r>
            <a:endParaRPr lang="nb-NO" dirty="0"/>
          </a:p>
          <a:p>
            <a:pPr lvl="2"/>
            <a:r>
              <a:rPr lang="nb-NO" sz="1400" dirty="0"/>
              <a:t>Støtter </a:t>
            </a:r>
            <a:r>
              <a:rPr lang="nb-NO" sz="1400" dirty="0" err="1"/>
              <a:t>RequestMessage</a:t>
            </a:r>
            <a:r>
              <a:rPr lang="nb-NO" sz="1400" dirty="0"/>
              <a:t> i flere språk</a:t>
            </a:r>
          </a:p>
          <a:p>
            <a:pPr lvl="2"/>
            <a:r>
              <a:rPr lang="nb-NO" sz="1400" dirty="0"/>
              <a:t>Konsument kan sjekke status på en gitt samtykkeforespørsel (åpnet/innfridd/nektet) uavhengig av </a:t>
            </a:r>
            <a:r>
              <a:rPr lang="nb-NO" sz="1400" dirty="0" err="1"/>
              <a:t>redirectURL</a:t>
            </a:r>
            <a:r>
              <a:rPr lang="nb-NO" sz="1400" dirty="0"/>
              <a:t>-flyt</a:t>
            </a:r>
          </a:p>
          <a:p>
            <a:pPr lvl="2"/>
            <a:r>
              <a:rPr lang="nb-NO" sz="1400" dirty="0"/>
              <a:t>Mer informasjon om feilmeldinger</a:t>
            </a:r>
          </a:p>
          <a:p>
            <a:pPr lvl="2"/>
            <a:endParaRPr lang="nb-NO" sz="1600" dirty="0"/>
          </a:p>
          <a:p>
            <a:pPr lvl="1"/>
            <a:r>
              <a:rPr lang="nb-NO" dirty="0"/>
              <a:t>Mulighet for å trekke forespørsel via REST.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Ingen forandring for sluttbruker.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Minimal endring i flyt.</a:t>
            </a:r>
          </a:p>
          <a:p>
            <a:pPr lvl="2"/>
            <a:r>
              <a:rPr lang="nb-NO" sz="1400" dirty="0"/>
              <a:t>I stedet for at lenke konstrueres manuelt, registreres en forespørsel som returnerer en </a:t>
            </a:r>
            <a:r>
              <a:rPr lang="nb-NO" sz="1400" dirty="0" err="1"/>
              <a:t>permalenke</a:t>
            </a:r>
            <a:r>
              <a:rPr lang="nb-NO" sz="1400" dirty="0"/>
              <a:t> som sluttbruker sendes til</a:t>
            </a:r>
          </a:p>
          <a:p>
            <a:pPr lvl="2"/>
            <a:endParaRPr lang="nb-NO" sz="1400" dirty="0"/>
          </a:p>
          <a:p>
            <a:pPr lvl="1"/>
            <a:r>
              <a:rPr lang="nb-NO" dirty="0"/>
              <a:t>Samtykkeforespørsler krever autentisering.</a:t>
            </a:r>
          </a:p>
          <a:p>
            <a:pPr lvl="2"/>
            <a:r>
              <a:rPr lang="nb-NO" sz="1400" dirty="0"/>
              <a:t>Maskinporten</a:t>
            </a:r>
          </a:p>
          <a:p>
            <a:pPr lvl="2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6B661F5A-8F16-4A7D-B609-5F916DC9E96B}"/>
              </a:ext>
            </a:extLst>
          </p:cNvPr>
          <p:cNvSpPr txBox="1">
            <a:spLocks/>
          </p:cNvSpPr>
          <p:nvPr/>
        </p:nvSpPr>
        <p:spPr>
          <a:xfrm>
            <a:off x="6106047" y="1422923"/>
            <a:ext cx="5339828" cy="46760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53A0AB"/>
              </a:buClr>
              <a:buSzPct val="13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292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278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93763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u="sng" dirty="0"/>
              <a:t>Maskinporten-migrering</a:t>
            </a:r>
          </a:p>
          <a:p>
            <a:pPr marL="180975" lvl="1" indent="0">
              <a:buNone/>
            </a:pPr>
            <a:endParaRPr lang="nb-NO" sz="1200" dirty="0"/>
          </a:p>
          <a:p>
            <a:pPr marL="180975" lvl="1" indent="0">
              <a:buNone/>
            </a:pPr>
            <a:r>
              <a:rPr lang="nb-NO" sz="1200" dirty="0"/>
              <a:t>Skatteetaten beskytter sine SBL API-er med Maskinporten, som sikrer autentisering av konsument og autorisasjon til å uthente data. En stor fordel ved bruk av Maskinporten er bruk av delegeringsfunksjonalitet. Maskinporten muliggjør at konsument kan delegere rettigheter til sin leverandør for å opptre på vegne av dem.</a:t>
            </a:r>
            <a:br>
              <a:rPr lang="nb-NO" sz="1200" dirty="0"/>
            </a:br>
            <a:br>
              <a:rPr lang="nb-NO" sz="1200" dirty="0"/>
            </a:br>
            <a:r>
              <a:rPr lang="nb-NO" sz="1200" dirty="0"/>
              <a:t>Ved bruk av delegering, vil ikke konsument måtte dele API-nøkkel og virksomhetssertifikater med sin leverandør. Leverandørforholdet valideres i et </a:t>
            </a:r>
            <a:r>
              <a:rPr lang="nb-NO" sz="1200" dirty="0" err="1"/>
              <a:t>access</a:t>
            </a:r>
            <a:r>
              <a:rPr lang="nb-NO" sz="1200" dirty="0"/>
              <a:t> token fra Maskinporten via feltet «HandledBy».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r>
              <a:rPr lang="nb-NO" sz="1600" dirty="0">
                <a:hlinkClick r:id="rId3"/>
              </a:rPr>
              <a:t>Ta i bruk Maskinporten som konsument</a:t>
            </a:r>
            <a:r>
              <a:rPr lang="nb-NO" sz="1600" dirty="0"/>
              <a:t>.</a:t>
            </a:r>
          </a:p>
          <a:p>
            <a:endParaRPr lang="nb-NO" sz="1200" dirty="0"/>
          </a:p>
          <a:p>
            <a:r>
              <a:rPr lang="nb-NO" sz="1600" dirty="0">
                <a:hlinkClick r:id="rId4"/>
              </a:rPr>
              <a:t>Ta i bruk Maskinporten som leverandør</a:t>
            </a:r>
            <a:r>
              <a:rPr lang="nb-NO" sz="1600" dirty="0"/>
              <a:t>.</a:t>
            </a:r>
          </a:p>
          <a:p>
            <a:pPr lvl="1"/>
            <a:endParaRPr lang="nb-NO" b="1" u="sng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727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Leverandør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6704" y="1376861"/>
            <a:ext cx="10678591" cy="5481139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Prosessen med å utføre samtykkeforespørsler og Maskinporten-forespørsler er annerledes avhengig av om man bruker en leverandør, eller ikke.</a:t>
            </a:r>
          </a:p>
          <a:p>
            <a:endParaRPr lang="nb-NO" dirty="0"/>
          </a:p>
          <a:p>
            <a:r>
              <a:rPr lang="nb-NO" dirty="0"/>
              <a:t>Om leverandør opererer på vegne av en konsument, vil forespørslene inneholde et eget </a:t>
            </a:r>
            <a:r>
              <a:rPr lang="nb-NO" dirty="0" err="1"/>
              <a:t>claim</a:t>
            </a:r>
            <a:r>
              <a:rPr lang="nb-NO" dirty="0"/>
              <a:t> som valideres for å bekrefte leverandør/konsument-forholdet.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sz="1700" dirty="0"/>
              <a:t>Tidligere benyttet Skatteetaten tjenesteeierstyrt rettighetsregister (SRR) for å kontrollere leverandør/konsument-forholdet. Dette krever dog aktiv forvaltning fra Skatteetatens side, ettersom de manuelt må legge inn leverandører som godkjente «</a:t>
            </a:r>
            <a:r>
              <a:rPr lang="nb-NO" sz="1700" dirty="0" err="1"/>
              <a:t>HandledBy’s</a:t>
            </a:r>
            <a:r>
              <a:rPr lang="nb-NO" sz="1700" dirty="0"/>
              <a:t>» for deres bank(er).</a:t>
            </a:r>
          </a:p>
          <a:p>
            <a:endParaRPr lang="nb-NO" sz="1700" dirty="0"/>
          </a:p>
          <a:p>
            <a:endParaRPr lang="nb-NO" sz="1700" dirty="0"/>
          </a:p>
          <a:p>
            <a:r>
              <a:rPr lang="nb-NO" sz="1700" dirty="0"/>
              <a:t>Koblingen mellom konsument og leverandør uttrykkes i delegeringen av «Tilgang til å administrere samtykkeforespørsler og samtykketokens» i Altinn. Denne rettigheten gjør at leverandør kan hente ut et leverandørtoken fra Maskinporten som bekrefte leverandør-forholdet.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8CDAB52-1D3F-49AA-B007-84123E0ECFCF}"/>
              </a:ext>
            </a:extLst>
          </p:cNvPr>
          <p:cNvSpPr txBox="1"/>
          <p:nvPr/>
        </p:nvSpPr>
        <p:spPr>
          <a:xfrm>
            <a:off x="2234013" y="2929467"/>
            <a:ext cx="2743201" cy="1292662"/>
          </a:xfrm>
          <a:prstGeom prst="rect">
            <a:avLst/>
          </a:prstGeom>
          <a:noFill/>
          <a:ln w="38100">
            <a:solidFill>
              <a:srgbClr val="005587"/>
            </a:solidFill>
          </a:ln>
        </p:spPr>
        <p:txBody>
          <a:bodyPr wrap="square" rtlCol="0">
            <a:spAutoFit/>
          </a:bodyPr>
          <a:lstStyle/>
          <a:p>
            <a:r>
              <a:rPr lang="nb-NO" b="1" u="sng" dirty="0"/>
              <a:t>Samtykkeforespørsel</a:t>
            </a:r>
          </a:p>
          <a:p>
            <a:r>
              <a:rPr lang="nb-NO" sz="1600" dirty="0" err="1"/>
              <a:t>Claim</a:t>
            </a:r>
            <a:r>
              <a:rPr lang="nb-NO" sz="1600" dirty="0"/>
              <a:t>: </a:t>
            </a:r>
            <a:r>
              <a:rPr lang="nb-NO" sz="1600" i="1" dirty="0"/>
              <a:t>HandledBy</a:t>
            </a:r>
          </a:p>
          <a:p>
            <a:endParaRPr lang="nb-NO" sz="1600" i="1" dirty="0"/>
          </a:p>
          <a:p>
            <a:r>
              <a:rPr lang="nb-NO" sz="1400" dirty="0"/>
              <a:t>HandledBy-</a:t>
            </a:r>
            <a:r>
              <a:rPr lang="nb-NO" sz="1400" dirty="0" err="1"/>
              <a:t>claimet</a:t>
            </a:r>
            <a:r>
              <a:rPr lang="nb-NO" sz="1400" dirty="0"/>
              <a:t> inneholder </a:t>
            </a:r>
            <a:r>
              <a:rPr lang="nb-NO" sz="1400" b="1" dirty="0"/>
              <a:t>leverandørens</a:t>
            </a:r>
            <a:r>
              <a:rPr lang="nb-NO" sz="1400" dirty="0"/>
              <a:t> org.nr.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39A34F-0B09-4698-A763-44D3DC35297A}"/>
              </a:ext>
            </a:extLst>
          </p:cNvPr>
          <p:cNvSpPr txBox="1"/>
          <p:nvPr/>
        </p:nvSpPr>
        <p:spPr>
          <a:xfrm>
            <a:off x="7214786" y="2929467"/>
            <a:ext cx="2743201" cy="1292662"/>
          </a:xfrm>
          <a:prstGeom prst="rect">
            <a:avLst/>
          </a:prstGeom>
          <a:noFill/>
          <a:ln w="38100">
            <a:solidFill>
              <a:srgbClr val="005587"/>
            </a:solidFill>
          </a:ln>
        </p:spPr>
        <p:txBody>
          <a:bodyPr wrap="square" rtlCol="0">
            <a:spAutoFit/>
          </a:bodyPr>
          <a:lstStyle/>
          <a:p>
            <a:r>
              <a:rPr lang="nb-NO" b="1" u="sng" dirty="0"/>
              <a:t>Maskinporten-forespørsel</a:t>
            </a:r>
            <a:endParaRPr lang="nb-NO" b="1" i="1" u="sng" dirty="0"/>
          </a:p>
          <a:p>
            <a:r>
              <a:rPr lang="nb-NO" sz="1600" dirty="0" err="1"/>
              <a:t>Claim</a:t>
            </a:r>
            <a:r>
              <a:rPr lang="nb-NO" sz="1600" dirty="0"/>
              <a:t>: </a:t>
            </a:r>
            <a:r>
              <a:rPr lang="nb-NO" sz="1600" i="1" dirty="0" err="1"/>
              <a:t>consumer_org</a:t>
            </a:r>
            <a:endParaRPr lang="nb-NO" sz="1600" i="1" dirty="0"/>
          </a:p>
          <a:p>
            <a:endParaRPr lang="nb-NO" sz="1600" i="1" dirty="0"/>
          </a:p>
          <a:p>
            <a:r>
              <a:rPr lang="nb-NO" sz="1400" dirty="0" err="1"/>
              <a:t>Consumer_org-claimet</a:t>
            </a:r>
            <a:r>
              <a:rPr lang="nb-NO" sz="1400" dirty="0"/>
              <a:t> inneholder </a:t>
            </a:r>
            <a:r>
              <a:rPr lang="nb-NO" sz="1400" b="1" dirty="0"/>
              <a:t>konsumentens</a:t>
            </a:r>
            <a:r>
              <a:rPr lang="nb-NO" sz="1400" dirty="0"/>
              <a:t> org.nr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6776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Samtykkeløsningen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800" b="1" u="sng" dirty="0"/>
              <a:t>Forutsetning</a:t>
            </a:r>
            <a:r>
              <a:rPr lang="nb-NO" sz="1800" dirty="0"/>
              <a:t>: </a:t>
            </a:r>
            <a:r>
              <a:rPr lang="nb-NO" sz="1800" i="1" dirty="0"/>
              <a:t>konsument har delegert tilgang til Altinn-rettigheten «</a:t>
            </a:r>
            <a:r>
              <a:rPr lang="nb-NO" sz="1800" i="1" dirty="0">
                <a:hlinkClick r:id="rId2"/>
              </a:rPr>
              <a:t>Tilgang til å administrere samtykkeforespørsler og samtykketokens</a:t>
            </a:r>
            <a:r>
              <a:rPr lang="nb-NO" sz="1800" i="1" dirty="0"/>
              <a:t>» til leverandøren.</a:t>
            </a:r>
          </a:p>
          <a:p>
            <a:endParaRPr lang="nb-NO" i="1" dirty="0"/>
          </a:p>
          <a:p>
            <a:r>
              <a:rPr lang="nb-NO" sz="1800" dirty="0"/>
              <a:t>For at forholdet leverandør/konsument skal bekreftes, skal leverandørtoken* inkluderes i samtykkeforespørselen fra leverandør.</a:t>
            </a:r>
          </a:p>
          <a:p>
            <a:endParaRPr lang="nb-NO" dirty="0"/>
          </a:p>
          <a:p>
            <a:r>
              <a:rPr lang="nb-NO" sz="1800" dirty="0"/>
              <a:t>Når tilgang til rettigheten </a:t>
            </a:r>
            <a:r>
              <a:rPr lang="nb-NO" sz="1800" i="1" dirty="0"/>
              <a:t>«Tilgang til å administrere samtykkeforespørsler og samtykketokens» </a:t>
            </a:r>
            <a:r>
              <a:rPr lang="nb-NO" sz="1800" dirty="0"/>
              <a:t>er delegert til leverandør, tilgjengeliggjøres følgende </a:t>
            </a:r>
            <a:r>
              <a:rPr lang="nb-NO" sz="1800" dirty="0" err="1"/>
              <a:t>scopes</a:t>
            </a:r>
            <a:r>
              <a:rPr lang="nb-NO" sz="1800" dirty="0"/>
              <a:t>:</a:t>
            </a:r>
          </a:p>
          <a:p>
            <a:pPr lvl="1"/>
            <a:r>
              <a:rPr lang="nb-NO" sz="1600" i="1" dirty="0">
                <a:highlight>
                  <a:srgbClr val="51C3C9"/>
                </a:highlight>
              </a:rPr>
              <a:t>altinn:consentrequests.write</a:t>
            </a:r>
          </a:p>
          <a:p>
            <a:pPr lvl="1"/>
            <a:r>
              <a:rPr lang="nb-NO" sz="1600" i="1" dirty="0" err="1"/>
              <a:t>altinn:consentrequests.read</a:t>
            </a:r>
            <a:r>
              <a:rPr lang="nb-NO" sz="1600" i="1" dirty="0"/>
              <a:t> </a:t>
            </a:r>
          </a:p>
          <a:p>
            <a:pPr lvl="1"/>
            <a:r>
              <a:rPr lang="nb-NO" sz="1600" i="1" dirty="0">
                <a:highlight>
                  <a:srgbClr val="51C3C9"/>
                </a:highlight>
              </a:rPr>
              <a:t>altinn.consenttokens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E900AA8-BFD5-446A-A43B-E42BF0A8E6BB}"/>
              </a:ext>
            </a:extLst>
          </p:cNvPr>
          <p:cNvSpPr txBox="1"/>
          <p:nvPr/>
        </p:nvSpPr>
        <p:spPr>
          <a:xfrm>
            <a:off x="756062" y="6488668"/>
            <a:ext cx="391042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1400" dirty="0"/>
              <a:t>*Leverandørtoken = </a:t>
            </a:r>
            <a:r>
              <a:rPr lang="nb-NO" sz="1400" dirty="0" err="1"/>
              <a:t>access</a:t>
            </a:r>
            <a:r>
              <a:rPr lang="nb-NO" sz="1400" dirty="0"/>
              <a:t> token fra Maskinporten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B9FDA19-5BF6-4C00-B99B-F0A13E244001}"/>
              </a:ext>
            </a:extLst>
          </p:cNvPr>
          <p:cNvCxnSpPr>
            <a:cxnSpLocks/>
          </p:cNvCxnSpPr>
          <p:nvPr/>
        </p:nvCxnSpPr>
        <p:spPr>
          <a:xfrm>
            <a:off x="1329267" y="4157133"/>
            <a:ext cx="22775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A25E366-E02F-4488-818B-E4AAD2850D1E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987675" y="4703235"/>
            <a:ext cx="1589048" cy="7702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2B0B73A-DDFE-4D98-A778-8CC0360C508F}"/>
              </a:ext>
            </a:extLst>
          </p:cNvPr>
          <p:cNvSpPr txBox="1"/>
          <p:nvPr/>
        </p:nvSpPr>
        <p:spPr>
          <a:xfrm>
            <a:off x="3748446" y="5473457"/>
            <a:ext cx="1656554" cy="76520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Benyttes i Maskinporten-forespørsel for å hente ut samtykketoken for en gitt autorisasjonskode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5DA7C083-7C29-4A9C-9462-73D9447F9C8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606800" y="4157132"/>
            <a:ext cx="3409427" cy="12779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A52FE88-2A04-44A5-9F12-9F3C62113E94}"/>
              </a:ext>
            </a:extLst>
          </p:cNvPr>
          <p:cNvSpPr txBox="1"/>
          <p:nvPr/>
        </p:nvSpPr>
        <p:spPr>
          <a:xfrm>
            <a:off x="6187950" y="5435077"/>
            <a:ext cx="1656554" cy="6001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Benyttes i Maskinporten-forespørsel for å opprette samtykkeforespørsler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8497736F-3CEA-40B9-B9F6-6A530220A182}"/>
              </a:ext>
            </a:extLst>
          </p:cNvPr>
          <p:cNvCxnSpPr>
            <a:cxnSpLocks/>
          </p:cNvCxnSpPr>
          <p:nvPr/>
        </p:nvCxnSpPr>
        <p:spPr>
          <a:xfrm>
            <a:off x="1329267" y="4703235"/>
            <a:ext cx="16584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Steg-for-steg onboarding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z="1600" dirty="0"/>
              <a:t>Igangsettelse av onboarding: </a:t>
            </a:r>
            <a:r>
              <a:rPr lang="nb-NO" sz="1600" dirty="0">
                <a:hlinkClick r:id="rId2"/>
              </a:rPr>
              <a:t>skjema for innsending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Opprett bruker under «Logg inn» på </a:t>
            </a:r>
            <a:r>
              <a:rPr lang="nb-NO" sz="1600" dirty="0">
                <a:hlinkClick r:id="rId3"/>
              </a:rPr>
              <a:t>Samarbeidsportalen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Signere </a:t>
            </a:r>
            <a:r>
              <a:rPr lang="nb-NO" sz="1600" dirty="0">
                <a:hlinkClick r:id="rId4"/>
              </a:rPr>
              <a:t>avtaler</a:t>
            </a:r>
            <a:endParaRPr lang="nb-NO" sz="1600" dirty="0"/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nb-NO" sz="1400" dirty="0"/>
              <a:t>Er dere leverandør som skal operere på vegne av bank(er), skal </a:t>
            </a:r>
            <a:r>
              <a:rPr lang="nb-NO" sz="1400" dirty="0">
                <a:hlinkClick r:id="rId5"/>
              </a:rPr>
              <a:t>disse</a:t>
            </a:r>
            <a:r>
              <a:rPr lang="nb-NO" sz="1400" dirty="0"/>
              <a:t> avtalene signeres </a:t>
            </a:r>
            <a:r>
              <a:rPr lang="nb-NO" sz="1400" b="1" dirty="0"/>
              <a:t>i tillegg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endParaRPr lang="nb-NO" sz="1400" b="1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Den som skal opprette Maskinporten-klient må bli </a:t>
            </a:r>
            <a:r>
              <a:rPr lang="nb-NO" sz="1600" dirty="0">
                <a:hlinkClick r:id="rId6"/>
              </a:rPr>
              <a:t>delegert rettigheten</a:t>
            </a:r>
            <a:r>
              <a:rPr lang="nb-NO" sz="1600" dirty="0"/>
              <a:t> «Selvbetjening av integrasjoner i ID-porten/Maskinporten» av personen med rollen «</a:t>
            </a:r>
            <a:r>
              <a:rPr lang="nb-NO" sz="1600" dirty="0" err="1"/>
              <a:t>hovedadministrator</a:t>
            </a:r>
            <a:r>
              <a:rPr lang="nb-NO" sz="1600" dirty="0"/>
              <a:t>» i Altinn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Deretter oppretter man </a:t>
            </a:r>
            <a:r>
              <a:rPr lang="nb-NO" sz="1600" dirty="0">
                <a:hlinkClick r:id="rId7"/>
              </a:rPr>
              <a:t>Maskinporten-integrasjon</a:t>
            </a:r>
            <a:r>
              <a:rPr lang="nb-NO" sz="1600" dirty="0"/>
              <a:t> med nødvendig </a:t>
            </a:r>
            <a:r>
              <a:rPr lang="nb-NO" sz="1600" dirty="0" err="1"/>
              <a:t>scope</a:t>
            </a:r>
            <a:r>
              <a:rPr lang="nb-NO" sz="1600" dirty="0"/>
              <a:t>(s)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6241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dirty="0"/>
              <a:t>Leverandøren må også opprette en klient i Maskinporten. Det er par viktige momenter ved opprettelse av leverandør-integrasjon i Maskinporten:</a:t>
            </a:r>
          </a:p>
          <a:p>
            <a:pPr lvl="1"/>
            <a:r>
              <a:rPr lang="nb-NO" dirty="0"/>
              <a:t>Leverandør må opprette integrasjon som tilhørende seg selv, og ikke velge «på vegne av en kunde» eller «på vegne av flere kunder».</a:t>
            </a:r>
          </a:p>
          <a:p>
            <a:pPr lvl="1"/>
            <a:r>
              <a:rPr lang="nb-NO" dirty="0"/>
              <a:t>Når leverandør-integrasjon skal forespørre tokens på vegne av konsument, må konsumentens org.nr. oppgis i claimet </a:t>
            </a:r>
            <a:r>
              <a:rPr lang="nb-NO" i="1" dirty="0"/>
              <a:t>consumer_org </a:t>
            </a:r>
            <a:r>
              <a:rPr lang="nb-NO" dirty="0"/>
              <a:t>i JWT-</a:t>
            </a:r>
            <a:r>
              <a:rPr lang="nb-NO" dirty="0" err="1"/>
              <a:t>grantet</a:t>
            </a:r>
            <a:r>
              <a:rPr lang="nb-NO" dirty="0"/>
              <a:t>. Maskinporten sjekker da Altinn om et gyldig delegeringsforhold finnes mellom konsument og leverandør for aktuelt </a:t>
            </a:r>
            <a:r>
              <a:rPr lang="nb-NO" dirty="0" err="1"/>
              <a:t>scope</a:t>
            </a:r>
            <a:r>
              <a:rPr lang="nb-NO" dirty="0"/>
              <a:t>.</a:t>
            </a:r>
          </a:p>
          <a:p>
            <a:pPr lvl="2"/>
            <a:r>
              <a:rPr lang="nb-NO" sz="1600" dirty="0"/>
              <a:t>Altinn vil bekrefte dette ettersom konsument allerede har delegert tilgang til rettigheten «Tilgang til å administrere samtykkeforespørsler og samtykketokens» til leverandøren.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C42AB3B-9638-4271-A774-FB4748331632}"/>
              </a:ext>
            </a:extLst>
          </p:cNvPr>
          <p:cNvSpPr txBox="1"/>
          <p:nvPr/>
        </p:nvSpPr>
        <p:spPr>
          <a:xfrm>
            <a:off x="2301208" y="4539210"/>
            <a:ext cx="7588517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Eksempel</a:t>
            </a:r>
            <a:r>
              <a:rPr lang="nb-NO" sz="1400" dirty="0"/>
              <a:t>: før leverandør gjør en samtykkeforepørsel på vegne av en konsument, må leverandør hente ut et leverandør-token fra Maskinporten. I scopet-claimet i Maskinporten-forespørselen skrives «altinn:consentrequests.write». Maskinporten sjekker så med Altinn om leverandør har fått delegert tilgang til dette scopet – og det har leverandøren fått gjennom rettigheten «Tilgang til å administrere samtykkeforespørsler og samtykketokens».</a:t>
            </a:r>
          </a:p>
        </p:txBody>
      </p:sp>
    </p:spTree>
    <p:extLst>
      <p:ext uri="{BB962C8B-B14F-4D97-AF65-F5344CB8AC3E}">
        <p14:creationId xmlns:p14="http://schemas.microsoft.com/office/powerpoint/2010/main" val="3037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sz="1600" dirty="0"/>
              <a:t>For å få ut et </a:t>
            </a:r>
            <a:r>
              <a:rPr lang="nb-NO" sz="1600" dirty="0" err="1"/>
              <a:t>access</a:t>
            </a:r>
            <a:r>
              <a:rPr lang="nb-NO" sz="1600" dirty="0"/>
              <a:t> token må man sende en JWT-grant til token-endepunktet til Maskinporten:</a:t>
            </a:r>
          </a:p>
          <a:p>
            <a:pPr lvl="1"/>
            <a:r>
              <a:rPr lang="nb-NO" sz="1400" dirty="0">
                <a:hlinkClick r:id="rId2"/>
              </a:rPr>
              <a:t>https://ver2.maskinporten.no/token</a:t>
            </a:r>
            <a:endParaRPr lang="nb-NO" sz="1400" dirty="0"/>
          </a:p>
          <a:p>
            <a:pPr lvl="1"/>
            <a:endParaRPr lang="nb-NO" sz="1400" dirty="0"/>
          </a:p>
          <a:p>
            <a:r>
              <a:rPr lang="nb-NO" sz="1600" dirty="0"/>
              <a:t>Første steg blir da å generere en JWT-grant. To eksempler: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45770B2-0834-42B6-86EB-143C705D02C7}"/>
              </a:ext>
            </a:extLst>
          </p:cNvPr>
          <p:cNvSpPr txBox="1"/>
          <p:nvPr/>
        </p:nvSpPr>
        <p:spPr>
          <a:xfrm>
            <a:off x="1096722" y="2524574"/>
            <a:ext cx="2740173" cy="3693319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 JWT-grant</a:t>
            </a:r>
            <a:r>
              <a:rPr lang="nb-NO" sz="1200" u="sng" dirty="0"/>
              <a:t>: leverandør-token ved samtykkeforespørsel</a:t>
            </a:r>
          </a:p>
          <a:p>
            <a:endParaRPr lang="nb-NO" sz="1200" u="sng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«x5c» : {</a:t>
            </a:r>
            <a:r>
              <a:rPr lang="nb-NO" sz="1100" i="1" dirty="0"/>
              <a:t>virksomhetssertifikat}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alg</a:t>
            </a:r>
            <a:r>
              <a:rPr lang="nb-NO" sz="1100" dirty="0"/>
              <a:t>»  : «RS256»</a:t>
            </a:r>
          </a:p>
          <a:p>
            <a:r>
              <a:rPr lang="nb-NO" sz="1100" dirty="0"/>
              <a:t>}</a:t>
            </a:r>
          </a:p>
          <a:p>
            <a:endParaRPr lang="nb-NO" sz="1100" dirty="0"/>
          </a:p>
          <a:p>
            <a:r>
              <a:rPr lang="nb-NO" sz="1100" b="1" dirty="0"/>
              <a:t>Body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aud</a:t>
            </a:r>
            <a:r>
              <a:rPr lang="nb-NO" sz="1100" dirty="0"/>
              <a:t>» : «https://ver2.maskinporten.no»,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scope</a:t>
            </a:r>
            <a:r>
              <a:rPr lang="nb-NO" sz="1100" dirty="0"/>
              <a:t>» : «altinn:consentrequests.write»;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iss</a:t>
            </a:r>
            <a:r>
              <a:rPr lang="nb-NO" sz="1100" dirty="0"/>
              <a:t>»   : «</a:t>
            </a:r>
            <a:r>
              <a:rPr lang="nb-NO" sz="1100" i="1" dirty="0" err="1"/>
              <a:t>client_id</a:t>
            </a:r>
            <a:r>
              <a:rPr lang="nb-NO" sz="1100" dirty="0"/>
              <a:t>»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exp</a:t>
            </a:r>
            <a:r>
              <a:rPr lang="nb-NO" sz="1100" dirty="0"/>
              <a:t>» : {</a:t>
            </a:r>
            <a:r>
              <a:rPr lang="nb-NO" sz="1100" i="1" dirty="0"/>
              <a:t>utløpstidspunkt}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iat</a:t>
            </a:r>
            <a:r>
              <a:rPr lang="nb-NO" sz="1100" dirty="0"/>
              <a:t>»   : {</a:t>
            </a:r>
            <a:r>
              <a:rPr lang="nb-NO" sz="1100" i="1" dirty="0" err="1"/>
              <a:t>issued</a:t>
            </a:r>
            <a:r>
              <a:rPr lang="nb-NO" sz="1100" i="1" dirty="0"/>
              <a:t> 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jti</a:t>
            </a:r>
            <a:r>
              <a:rPr lang="nb-NO" sz="1100" dirty="0"/>
              <a:t>»    : «</a:t>
            </a:r>
            <a:r>
              <a:rPr lang="nb-NO" sz="1100" i="1" dirty="0"/>
              <a:t>unik ID for JWT</a:t>
            </a:r>
            <a:r>
              <a:rPr lang="nb-NO" sz="1100" dirty="0"/>
              <a:t>»</a:t>
            </a:r>
          </a:p>
          <a:p>
            <a:r>
              <a:rPr lang="nb-NO" sz="1100" dirty="0"/>
              <a:t>   «consumer_org» : «</a:t>
            </a:r>
            <a:r>
              <a:rPr lang="nb-NO" sz="1100" i="1" dirty="0"/>
              <a:t>konsuments org.nr.</a:t>
            </a:r>
            <a:r>
              <a:rPr lang="nb-NO" sz="1100" dirty="0"/>
              <a:t>»</a:t>
            </a:r>
          </a:p>
          <a:p>
            <a:r>
              <a:rPr lang="nb-NO" sz="1100" dirty="0"/>
              <a:t>}</a:t>
            </a:r>
          </a:p>
          <a:p>
            <a:r>
              <a:rPr lang="nb-NO" sz="1100" dirty="0"/>
              <a:t>.</a:t>
            </a:r>
          </a:p>
          <a:p>
            <a:r>
              <a:rPr lang="nb-NO" sz="1100" dirty="0"/>
              <a:t>&lt;&lt;</a:t>
            </a:r>
            <a:r>
              <a:rPr lang="nb-NO" sz="1100" dirty="0" err="1"/>
              <a:t>signature-value</a:t>
            </a:r>
            <a:r>
              <a:rPr lang="nb-NO" sz="1100" dirty="0"/>
              <a:t>&gt;&gt;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DA8AED1-16D9-4F9C-8488-99676312714B}"/>
              </a:ext>
            </a:extLst>
          </p:cNvPr>
          <p:cNvSpPr txBox="1"/>
          <p:nvPr/>
        </p:nvSpPr>
        <p:spPr>
          <a:xfrm>
            <a:off x="4043082" y="2524573"/>
            <a:ext cx="3290047" cy="3693319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 JWT-grant</a:t>
            </a:r>
            <a:r>
              <a:rPr lang="nb-NO" sz="1200" u="sng" dirty="0"/>
              <a:t>: leverandør-token ved veksling av autorisasjonskode med samtykketoken</a:t>
            </a:r>
          </a:p>
          <a:p>
            <a:endParaRPr lang="nb-NO" sz="1200" u="sng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«x5c» : {</a:t>
            </a:r>
            <a:r>
              <a:rPr lang="nb-NO" sz="1100" i="1" dirty="0"/>
              <a:t>virksomhetssertifikat}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alg</a:t>
            </a:r>
            <a:r>
              <a:rPr lang="nb-NO" sz="1100" dirty="0"/>
              <a:t>»  : «RS256»</a:t>
            </a:r>
          </a:p>
          <a:p>
            <a:r>
              <a:rPr lang="nb-NO" sz="1100" dirty="0"/>
              <a:t>}</a:t>
            </a:r>
          </a:p>
          <a:p>
            <a:endParaRPr lang="nb-NO" sz="1100" dirty="0"/>
          </a:p>
          <a:p>
            <a:r>
              <a:rPr lang="nb-NO" sz="1100" b="1" dirty="0"/>
              <a:t>Body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aud</a:t>
            </a:r>
            <a:r>
              <a:rPr lang="nb-NO" sz="1100" dirty="0"/>
              <a:t>» : «https://ver2.maskinporten.no»,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scope</a:t>
            </a:r>
            <a:r>
              <a:rPr lang="nb-NO" sz="1100" dirty="0"/>
              <a:t>» : «altinn:consenttokens.read»;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iss</a:t>
            </a:r>
            <a:r>
              <a:rPr lang="nb-NO" sz="1100" dirty="0"/>
              <a:t>»   : «</a:t>
            </a:r>
            <a:r>
              <a:rPr lang="nb-NO" sz="1100" dirty="0" err="1"/>
              <a:t>c</a:t>
            </a:r>
            <a:r>
              <a:rPr lang="nb-NO" sz="1100" i="1" dirty="0" err="1"/>
              <a:t>lient_id</a:t>
            </a:r>
            <a:r>
              <a:rPr lang="nb-NO" sz="1100" dirty="0"/>
              <a:t>»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exp</a:t>
            </a:r>
            <a:r>
              <a:rPr lang="nb-NO" sz="1100" dirty="0"/>
              <a:t>» : {</a:t>
            </a:r>
            <a:r>
              <a:rPr lang="nb-NO" sz="1100" i="1" dirty="0"/>
              <a:t>utløpstidspunkt}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iat</a:t>
            </a:r>
            <a:r>
              <a:rPr lang="nb-NO" sz="1100" dirty="0"/>
              <a:t>»   : {</a:t>
            </a:r>
            <a:r>
              <a:rPr lang="nb-NO" sz="1100" i="1" dirty="0" err="1"/>
              <a:t>issued</a:t>
            </a:r>
            <a:r>
              <a:rPr lang="nb-NO" sz="1100" i="1" dirty="0"/>
              <a:t> at}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jti</a:t>
            </a:r>
            <a:r>
              <a:rPr lang="nb-NO" sz="1100" dirty="0"/>
              <a:t>»    : «</a:t>
            </a:r>
            <a:r>
              <a:rPr lang="nb-NO" sz="1100" i="1" dirty="0"/>
              <a:t>unik ID for JWT</a:t>
            </a:r>
            <a:r>
              <a:rPr lang="nb-NO" sz="1100" dirty="0"/>
              <a:t>»</a:t>
            </a:r>
          </a:p>
          <a:p>
            <a:r>
              <a:rPr lang="nb-NO" sz="1100" dirty="0"/>
              <a:t>   «consumer_org» : «</a:t>
            </a:r>
            <a:r>
              <a:rPr lang="nb-NO" sz="1100" i="1" dirty="0"/>
              <a:t>konsuments org.nr.</a:t>
            </a:r>
            <a:r>
              <a:rPr lang="nb-NO" sz="1100" dirty="0"/>
              <a:t>»</a:t>
            </a:r>
          </a:p>
          <a:p>
            <a:r>
              <a:rPr lang="nb-NO" sz="1100" dirty="0"/>
              <a:t>}</a:t>
            </a:r>
          </a:p>
          <a:p>
            <a:r>
              <a:rPr lang="nb-NO" sz="1100" dirty="0"/>
              <a:t>.</a:t>
            </a:r>
          </a:p>
          <a:p>
            <a:r>
              <a:rPr lang="nb-NO" sz="1100" dirty="0"/>
              <a:t>&lt;&lt;</a:t>
            </a:r>
            <a:r>
              <a:rPr lang="nb-NO" sz="1100" dirty="0" err="1"/>
              <a:t>signature-value</a:t>
            </a:r>
            <a:r>
              <a:rPr lang="nb-NO" sz="1100" dirty="0"/>
              <a:t>&gt;&gt;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504778-FDE9-446B-A86C-6CCAACB5D309}"/>
              </a:ext>
            </a:extLst>
          </p:cNvPr>
          <p:cNvSpPr txBox="1"/>
          <p:nvPr/>
        </p:nvSpPr>
        <p:spPr>
          <a:xfrm>
            <a:off x="7539317" y="2788024"/>
            <a:ext cx="3657601" cy="178510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100" dirty="0"/>
              <a:t>JWT-grant sendes til token-endepunktet:</a:t>
            </a:r>
            <a:br>
              <a:rPr lang="nb-NO" sz="1100" dirty="0"/>
            </a:br>
            <a:r>
              <a:rPr lang="nb-NO" sz="1100" dirty="0">
                <a:hlinkClick r:id="rId2"/>
              </a:rPr>
              <a:t>https://ver2.maskinporten.no/token</a:t>
            </a:r>
            <a:r>
              <a:rPr lang="nb-NO" sz="1100" dirty="0"/>
              <a:t>.</a:t>
            </a:r>
          </a:p>
          <a:p>
            <a:endParaRPr lang="nb-NO" sz="1100" dirty="0"/>
          </a:p>
          <a:p>
            <a:r>
              <a:rPr lang="nb-NO" sz="1100" dirty="0"/>
              <a:t>POST </a:t>
            </a:r>
            <a:r>
              <a:rPr lang="nb-NO" sz="1100" dirty="0">
                <a:hlinkClick r:id="rId2"/>
              </a:rPr>
              <a:t>https://ver2.maskinporten.no/token</a:t>
            </a:r>
            <a:endParaRPr lang="nb-NO" sz="1100" dirty="0"/>
          </a:p>
          <a:p>
            <a:r>
              <a:rPr lang="nb-NO" sz="1100" b="1" dirty="0"/>
              <a:t>Header</a:t>
            </a:r>
          </a:p>
          <a:p>
            <a:r>
              <a:rPr lang="nb-NO" sz="1100" dirty="0"/>
              <a:t>{</a:t>
            </a:r>
          </a:p>
          <a:p>
            <a:r>
              <a:rPr lang="nb-NO" sz="1100" dirty="0"/>
              <a:t>   «</a:t>
            </a:r>
            <a:r>
              <a:rPr lang="nb-NO" sz="1100" dirty="0" err="1"/>
              <a:t>content</a:t>
            </a:r>
            <a:r>
              <a:rPr lang="nb-NO" sz="1100" dirty="0"/>
              <a:t>-type»: application/x-</a:t>
            </a:r>
            <a:r>
              <a:rPr lang="nb-NO" sz="1100" dirty="0" err="1"/>
              <a:t>www</a:t>
            </a:r>
            <a:r>
              <a:rPr lang="nb-NO" sz="1100" dirty="0"/>
              <a:t>-form-</a:t>
            </a:r>
            <a:r>
              <a:rPr lang="nb-NO" sz="1100" dirty="0" err="1"/>
              <a:t>urlencoded</a:t>
            </a:r>
            <a:endParaRPr lang="nb-NO" sz="1100" dirty="0"/>
          </a:p>
          <a:p>
            <a:r>
              <a:rPr lang="nb-NO" sz="1100" dirty="0"/>
              <a:t>   «</a:t>
            </a:r>
            <a:r>
              <a:rPr lang="nb-NO" sz="1100" dirty="0" err="1"/>
              <a:t>grant_type</a:t>
            </a:r>
            <a:r>
              <a:rPr lang="nb-NO" sz="1100" dirty="0"/>
              <a:t>»: </a:t>
            </a:r>
            <a:r>
              <a:rPr lang="en-US" sz="1100" dirty="0" err="1"/>
              <a:t>urn:ietf:params:oauth:grant-type:jwt-bearer</a:t>
            </a:r>
            <a:endParaRPr lang="en-US" sz="1100" dirty="0"/>
          </a:p>
          <a:p>
            <a:r>
              <a:rPr lang="en-US" sz="1100" dirty="0"/>
              <a:t>   </a:t>
            </a:r>
            <a:r>
              <a:rPr lang="nb-NO" sz="1100" dirty="0"/>
              <a:t>«</a:t>
            </a:r>
            <a:r>
              <a:rPr lang="en-US" sz="1100" dirty="0"/>
              <a:t>assertion</a:t>
            </a:r>
            <a:r>
              <a:rPr lang="nb-NO" sz="1100" dirty="0"/>
              <a:t>»</a:t>
            </a:r>
            <a:r>
              <a:rPr lang="en-US" sz="1100" dirty="0"/>
              <a:t>: </a:t>
            </a:r>
            <a:r>
              <a:rPr lang="nb-NO" sz="1100" dirty="0"/>
              <a:t>«</a:t>
            </a:r>
            <a:r>
              <a:rPr lang="en-US" sz="1100" i="1" dirty="0"/>
              <a:t>JWT-grant</a:t>
            </a:r>
            <a:r>
              <a:rPr lang="nb-NO" sz="1100" dirty="0"/>
              <a:t>»</a:t>
            </a:r>
            <a:endParaRPr lang="en-US" sz="1100" i="1" dirty="0"/>
          </a:p>
          <a:p>
            <a:r>
              <a:rPr lang="en-US" sz="1100" dirty="0"/>
              <a:t>}</a:t>
            </a:r>
            <a:endParaRPr lang="nb-NO" sz="11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35ABBA5-C045-40FF-ADC3-4422EE3226CA}"/>
              </a:ext>
            </a:extLst>
          </p:cNvPr>
          <p:cNvSpPr txBox="1"/>
          <p:nvPr/>
        </p:nvSpPr>
        <p:spPr>
          <a:xfrm>
            <a:off x="1096722" y="6192615"/>
            <a:ext cx="45159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exp</a:t>
            </a:r>
            <a:r>
              <a:rPr lang="nb-NO" sz="1100" dirty="0"/>
              <a:t> – </a:t>
            </a:r>
            <a:r>
              <a:rPr lang="nb-NO" sz="1100" dirty="0" err="1"/>
              <a:t>iat</a:t>
            </a:r>
            <a:r>
              <a:rPr lang="nb-NO" sz="1100" dirty="0"/>
              <a:t> &lt;= 120 sek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client_id</a:t>
            </a:r>
            <a:r>
              <a:rPr lang="nb-NO" sz="1100" dirty="0"/>
              <a:t> = id til Maskinporten-klient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scope</a:t>
            </a:r>
            <a:r>
              <a:rPr lang="nb-NO" sz="1100" dirty="0"/>
              <a:t> = kan inneholde flere </a:t>
            </a:r>
            <a:r>
              <a:rPr lang="nb-NO" sz="1100" dirty="0" err="1"/>
              <a:t>scopes</a:t>
            </a:r>
            <a:r>
              <a:rPr lang="nb-NO" sz="1100" dirty="0"/>
              <a:t> </a:t>
            </a:r>
            <a:r>
              <a:rPr lang="nb-NO" sz="1100" dirty="0" err="1"/>
              <a:t>medmellomrom</a:t>
            </a:r>
            <a:r>
              <a:rPr lang="nb-NO" sz="1100" dirty="0"/>
              <a:t> mellom hvert </a:t>
            </a:r>
            <a:r>
              <a:rPr lang="nb-NO" sz="1100" dirty="0" err="1"/>
              <a:t>scope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0798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Maskinporten + Samtykkeløsningen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125" y="701164"/>
            <a:ext cx="9139731" cy="3905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6125" y="1052145"/>
            <a:ext cx="10678591" cy="4676036"/>
          </a:xfrm>
        </p:spPr>
        <p:txBody>
          <a:bodyPr/>
          <a:lstStyle/>
          <a:p>
            <a:r>
              <a:rPr lang="nb-NO" sz="1800" dirty="0"/>
              <a:t>Leverandør-tokens fra Maskinporten inkluderes i forespørslene som gjøres mot Samtykkeløsningen: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BE71024-592C-4731-B7C2-2FB994A8F3FE}"/>
              </a:ext>
            </a:extLst>
          </p:cNvPr>
          <p:cNvSpPr txBox="1"/>
          <p:nvPr/>
        </p:nvSpPr>
        <p:spPr>
          <a:xfrm>
            <a:off x="565618" y="1446582"/>
            <a:ext cx="3640608" cy="4855175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u="sng" dirty="0"/>
              <a:t>Eksempel-forespørsel</a:t>
            </a:r>
            <a:r>
              <a:rPr lang="nb-NO" sz="1200" u="sng" dirty="0"/>
              <a:t>: samtykkeforespørsel</a:t>
            </a:r>
          </a:p>
          <a:p>
            <a:endParaRPr lang="nb-NO" sz="1200" u="sng" dirty="0"/>
          </a:p>
          <a:p>
            <a:r>
              <a:rPr lang="nb-NO" sz="1100" dirty="0"/>
              <a:t>POST </a:t>
            </a:r>
            <a:r>
              <a:rPr lang="nb-NO" sz="1100" dirty="0">
                <a:hlinkClick r:id="rId2"/>
              </a:rPr>
              <a:t>https://tt02.altinn.no/api/ConsentRequest</a:t>
            </a:r>
            <a:endParaRPr lang="nb-NO" sz="1100" dirty="0"/>
          </a:p>
          <a:p>
            <a:endParaRPr lang="nb-NO" sz="1100" b="1" u="sng" dirty="0"/>
          </a:p>
          <a:p>
            <a:r>
              <a:rPr lang="nb-NO" sz="1100" b="1" u="sng" dirty="0"/>
              <a:t>Header</a:t>
            </a:r>
            <a:r>
              <a:rPr lang="nb-NO" sz="1100" u="sng" dirty="0"/>
              <a:t>:</a:t>
            </a:r>
          </a:p>
          <a:p>
            <a:r>
              <a:rPr lang="nb-NO" sz="1100" dirty="0">
                <a:cs typeface="Segoe UI" panose="020B0502040204020203" pitchFamily="34" charset="0"/>
              </a:rPr>
              <a:t>Host: </a:t>
            </a:r>
            <a:r>
              <a:rPr lang="nb-NO" sz="1100" dirty="0">
                <a:cs typeface="Segoe UI" panose="020B0502040204020203" pitchFamily="34" charset="0"/>
                <a:hlinkClick r:id="rId3"/>
              </a:rPr>
              <a:t>www.altinn.no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Accept: application/json</a:t>
            </a:r>
          </a:p>
          <a:p>
            <a:r>
              <a:rPr lang="nb-NO" sz="1100" dirty="0">
                <a:cs typeface="Segoe UI" panose="020B0502040204020203" pitchFamily="34" charset="0"/>
              </a:rPr>
              <a:t>ApiKey: {</a:t>
            </a:r>
            <a:r>
              <a:rPr lang="nb-NO" sz="1100" i="1" dirty="0">
                <a:cs typeface="Segoe UI" panose="020B0502040204020203" pitchFamily="34" charset="0"/>
              </a:rPr>
              <a:t>API-nøkkel}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Content-Type: application/</a:t>
            </a:r>
            <a:r>
              <a:rPr lang="nb-NO" sz="1100" dirty="0" err="1">
                <a:cs typeface="Segoe UI" panose="020B0502040204020203" pitchFamily="34" charset="0"/>
              </a:rPr>
              <a:t>hal+json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Authorization: Bearer {</a:t>
            </a:r>
            <a:r>
              <a:rPr lang="nb-NO" sz="1100" i="1" dirty="0">
                <a:cs typeface="Segoe UI" panose="020B0502040204020203" pitchFamily="34" charset="0"/>
              </a:rPr>
              <a:t>token}</a:t>
            </a:r>
            <a:endParaRPr lang="nb-NO" sz="1100" dirty="0">
              <a:cs typeface="Segoe UI" panose="020B0502040204020203" pitchFamily="34" charset="0"/>
            </a:endParaRPr>
          </a:p>
          <a:p>
            <a:endParaRPr lang="nb-NO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b-NO" sz="1100" b="1" u="sng" dirty="0">
                <a:cs typeface="Segoe UI" panose="020B0502040204020203" pitchFamily="34" charset="0"/>
              </a:rPr>
              <a:t>Body:</a:t>
            </a: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24700D-BD15-4C3C-87E4-64B5F6C69C79}"/>
              </a:ext>
            </a:extLst>
          </p:cNvPr>
          <p:cNvSpPr txBox="1"/>
          <p:nvPr/>
        </p:nvSpPr>
        <p:spPr>
          <a:xfrm>
            <a:off x="5803282" y="6629688"/>
            <a:ext cx="4356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i="1" dirty="0"/>
              <a:t>Accept: application/</a:t>
            </a:r>
            <a:r>
              <a:rPr lang="nb-NO" sz="1200" i="1" dirty="0" err="1"/>
              <a:t>xml</a:t>
            </a:r>
            <a:r>
              <a:rPr lang="nb-NO" sz="1200" i="1" dirty="0"/>
              <a:t> </a:t>
            </a:r>
            <a:r>
              <a:rPr lang="nb-NO" sz="1200" i="1" dirty="0">
                <a:sym typeface="Wingdings" panose="05000000000000000000" pitchFamily="2" charset="2"/>
              </a:rPr>
              <a:t> token er omsluttet av en &lt;string&gt;-tag </a:t>
            </a:r>
            <a:endParaRPr lang="nb-NO" sz="1200" i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117208-9463-4022-9E60-80F5EBB4DB94}"/>
              </a:ext>
            </a:extLst>
          </p:cNvPr>
          <p:cNvSpPr txBox="1"/>
          <p:nvPr/>
        </p:nvSpPr>
        <p:spPr>
          <a:xfrm>
            <a:off x="5865370" y="1412875"/>
            <a:ext cx="4319928" cy="1877437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u="sng" dirty="0"/>
              <a:t>Eksempel-forespørsel</a:t>
            </a:r>
            <a:r>
              <a:rPr lang="nb-NO" sz="1400" u="sng" dirty="0"/>
              <a:t>: token-uthenting</a:t>
            </a:r>
          </a:p>
          <a:p>
            <a:endParaRPr lang="nb-NO" sz="1400" u="sng" dirty="0"/>
          </a:p>
          <a:p>
            <a:r>
              <a:rPr lang="en-US" sz="1100" dirty="0"/>
              <a:t>GET </a:t>
            </a:r>
            <a:r>
              <a:rPr lang="en-US" sz="1100" dirty="0">
                <a:hlinkClick r:id="rId4"/>
              </a:rPr>
              <a:t>https://tt02.altinn.no/api/authorization/token/{Autorisasjonskode}</a:t>
            </a:r>
            <a:endParaRPr lang="en-US" sz="1100" dirty="0"/>
          </a:p>
          <a:p>
            <a:endParaRPr lang="en-US" sz="1100" dirty="0"/>
          </a:p>
          <a:p>
            <a:r>
              <a:rPr lang="nb-NO" sz="1100" b="1" u="sng" dirty="0"/>
              <a:t>Header</a:t>
            </a:r>
            <a:r>
              <a:rPr lang="nb-NO" sz="1100" u="sng" dirty="0"/>
              <a:t>:</a:t>
            </a:r>
          </a:p>
          <a:p>
            <a:r>
              <a:rPr lang="nb-NO" sz="1100" dirty="0"/>
              <a:t>Host: </a:t>
            </a:r>
            <a:r>
              <a:rPr lang="nb-NO" sz="1100" dirty="0">
                <a:hlinkClick r:id="rId3"/>
              </a:rPr>
              <a:t>www.altinn.no</a:t>
            </a:r>
            <a:endParaRPr lang="nb-NO" sz="1100" dirty="0"/>
          </a:p>
          <a:p>
            <a:r>
              <a:rPr lang="nb-NO" sz="1100" dirty="0">
                <a:cs typeface="Segoe UI" panose="020B0502040204020203" pitchFamily="34" charset="0"/>
              </a:rPr>
              <a:t>Accept: application/json</a:t>
            </a:r>
          </a:p>
          <a:p>
            <a:r>
              <a:rPr lang="nb-NO" sz="1100" dirty="0">
                <a:cs typeface="Segoe UI" panose="020B0502040204020203" pitchFamily="34" charset="0"/>
              </a:rPr>
              <a:t>ApiKey: {</a:t>
            </a:r>
            <a:r>
              <a:rPr lang="nb-NO" sz="1100" i="1" dirty="0">
                <a:cs typeface="Segoe UI" panose="020B0502040204020203" pitchFamily="34" charset="0"/>
              </a:rPr>
              <a:t>API-nøkkel}</a:t>
            </a:r>
            <a:endParaRPr lang="nb-NO" sz="1100" dirty="0">
              <a:cs typeface="Segoe UI" panose="020B0502040204020203" pitchFamily="34" charset="0"/>
            </a:endParaRPr>
          </a:p>
          <a:p>
            <a:r>
              <a:rPr lang="nb-NO" sz="1100" dirty="0">
                <a:cs typeface="Segoe UI" panose="020B0502040204020203" pitchFamily="34" charset="0"/>
              </a:rPr>
              <a:t>Authorization: Bearer {</a:t>
            </a:r>
            <a:r>
              <a:rPr lang="nb-NO" sz="1100" i="1" dirty="0">
                <a:cs typeface="Segoe UI" panose="020B0502040204020203" pitchFamily="34" charset="0"/>
              </a:rPr>
              <a:t>token}</a:t>
            </a:r>
            <a:endParaRPr lang="nb-NO" sz="105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b-NO" sz="1100" dirty="0">
              <a:cs typeface="Segoe UI" panose="020B0502040204020203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DD2F437-EA65-4EBB-8756-CF1701B9A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03" y="3537058"/>
            <a:ext cx="2456471" cy="2731061"/>
          </a:xfrm>
          <a:prstGeom prst="rect">
            <a:avLst/>
          </a:prstGeom>
        </p:spPr>
      </p:pic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291C0DC1-820A-44BD-9437-0041578878D4}"/>
              </a:ext>
            </a:extLst>
          </p:cNvPr>
          <p:cNvCxnSpPr>
            <a:cxnSpLocks/>
          </p:cNvCxnSpPr>
          <p:nvPr/>
        </p:nvCxnSpPr>
        <p:spPr>
          <a:xfrm>
            <a:off x="4206226" y="2374878"/>
            <a:ext cx="1462262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2F85750-BDD6-41ED-B86D-0CD4B5C1A22E}"/>
              </a:ext>
            </a:extLst>
          </p:cNvPr>
          <p:cNvSpPr txBox="1"/>
          <p:nvPr/>
        </p:nvSpPr>
        <p:spPr>
          <a:xfrm>
            <a:off x="4212927" y="2381751"/>
            <a:ext cx="1455561" cy="20928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Forespørselen oppretter autorisasjonskode (samtykke) hos Altinn.</a:t>
            </a:r>
          </a:p>
          <a:p>
            <a:r>
              <a:rPr lang="nb-NO" sz="1000" dirty="0"/>
              <a:t>Koden sendes i eget felt i responsen.</a:t>
            </a:r>
          </a:p>
          <a:p>
            <a:endParaRPr lang="nb-NO" sz="1000" dirty="0"/>
          </a:p>
          <a:p>
            <a:r>
              <a:rPr lang="nb-NO" sz="1000" dirty="0"/>
              <a:t>HandledBy-feltet i forespørselen spesifiserer at det er en leverandør som opptrer på vegne av konsumenten (</a:t>
            </a:r>
            <a:r>
              <a:rPr lang="nb-NO" sz="1000" dirty="0" err="1"/>
              <a:t>CoveredBy</a:t>
            </a:r>
            <a:r>
              <a:rPr lang="nb-NO" sz="1000" dirty="0"/>
              <a:t>).</a:t>
            </a:r>
            <a:endParaRPr lang="nb-NO" sz="900" dirty="0"/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307BA5B-7A22-4089-8EDB-57AE1FE5BA6B}"/>
              </a:ext>
            </a:extLst>
          </p:cNvPr>
          <p:cNvCxnSpPr>
            <a:cxnSpLocks/>
          </p:cNvCxnSpPr>
          <p:nvPr/>
        </p:nvCxnSpPr>
        <p:spPr>
          <a:xfrm>
            <a:off x="10178653" y="2341171"/>
            <a:ext cx="1453524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2C856A5-6185-4496-BA30-D81071592B21}"/>
              </a:ext>
            </a:extLst>
          </p:cNvPr>
          <p:cNvSpPr txBox="1"/>
          <p:nvPr/>
        </p:nvSpPr>
        <p:spPr>
          <a:xfrm>
            <a:off x="10185297" y="2348044"/>
            <a:ext cx="1446863" cy="270843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Når kunden har gitt sitt samtykke er autorisasjonskoden (samtykket) aktivt til dato spesifisert i </a:t>
            </a:r>
            <a:r>
              <a:rPr lang="nb-NO" sz="1000" dirty="0" err="1"/>
              <a:t>ValidTo</a:t>
            </a:r>
            <a:r>
              <a:rPr lang="nb-NO" sz="1000" dirty="0"/>
              <a:t>-feltet. Samtykketoken har 30 sek varighet. Be om nytt samtykketoken med samme autorisasjonskode når token er utgått.</a:t>
            </a:r>
          </a:p>
          <a:p>
            <a:endParaRPr lang="nb-NO" sz="1000" dirty="0"/>
          </a:p>
          <a:p>
            <a:r>
              <a:rPr lang="nb-NO" sz="1000" dirty="0"/>
              <a:t>Samtykketoken som returneres vil være en JSON-streng bestående av et JWT.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EA3F375-DDCF-4220-BD27-679447E12B5D}"/>
              </a:ext>
            </a:extLst>
          </p:cNvPr>
          <p:cNvSpPr txBox="1"/>
          <p:nvPr/>
        </p:nvSpPr>
        <p:spPr>
          <a:xfrm>
            <a:off x="442388" y="6308629"/>
            <a:ext cx="440857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 i="1" dirty="0"/>
              <a:t>Man trenger ikke ha med «?</a:t>
            </a:r>
            <a:r>
              <a:rPr lang="nb-NO" sz="1050" i="1" dirty="0" err="1"/>
              <a:t>ForceElAuthentication</a:t>
            </a:r>
            <a:r>
              <a:rPr lang="nb-NO" sz="1050" i="1" dirty="0"/>
              <a:t>» i endepunktet</a:t>
            </a:r>
            <a:br>
              <a:rPr lang="nb-NO" sz="1050" i="1" dirty="0"/>
            </a:br>
            <a:r>
              <a:rPr lang="nb-NO" sz="1050" i="1" dirty="0"/>
              <a:t>da dette feltet brukes for å tvinge autentisering med virksomhetssertifikat.</a:t>
            </a:r>
            <a:br>
              <a:rPr lang="nb-NO" sz="1050" i="1" dirty="0"/>
            </a:br>
            <a:r>
              <a:rPr lang="nb-NO" sz="1050" i="1" dirty="0"/>
              <a:t>Det er ikke nødvendig når dette skjer med Maskinporten-token.</a:t>
            </a:r>
          </a:p>
        </p:txBody>
      </p:sp>
    </p:spTree>
    <p:extLst>
      <p:ext uri="{BB962C8B-B14F-4D97-AF65-F5344CB8AC3E}">
        <p14:creationId xmlns:p14="http://schemas.microsoft.com/office/powerpoint/2010/main" val="142785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EEA63-C706-48A7-A757-E9C4FBE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SBL API-ene (leverandør)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DAE2A5-F129-4DE6-8C04-980691F5E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987958-16E7-4975-A12F-A3B225E4C11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 vert="horz" lIns="0" tIns="45720" rIns="91440" bIns="45720" rtlCol="0" anchor="t">
            <a:normAutofit lnSpcReduction="10000"/>
          </a:bodyPr>
          <a:lstStyle/>
          <a:p>
            <a:r>
              <a:rPr lang="nb-NO" dirty="0"/>
              <a:t>Følgende API-er omfattet av SBL:</a:t>
            </a:r>
          </a:p>
          <a:p>
            <a:pPr lvl="1"/>
            <a:r>
              <a:rPr lang="nb-NO" dirty="0">
                <a:hlinkClick r:id="rId2"/>
              </a:rPr>
              <a:t>Inntektsmottaker API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</a:t>
            </a:r>
            <a:r>
              <a:rPr lang="nb-NO" i="1" dirty="0" err="1"/>
              <a:t>skatteetaten:inntekt</a:t>
            </a:r>
            <a:endParaRPr lang="nb-NO" i="1" dirty="0"/>
          </a:p>
          <a:p>
            <a:pPr lvl="1"/>
            <a:r>
              <a:rPr lang="nb-NO" dirty="0">
                <a:latin typeface="Calibri"/>
                <a:cs typeface="Calibri"/>
                <a:hlinkClick r:id="rId3"/>
              </a:rPr>
              <a:t>Spesifisert Summert Skattegrunnlag API</a:t>
            </a:r>
            <a:r>
              <a:rPr lang="nb-NO" dirty="0">
                <a:latin typeface="Calibri"/>
                <a:cs typeface="Calibri"/>
              </a:rPr>
              <a:t> 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</a:t>
            </a:r>
            <a:r>
              <a:rPr lang="nb-NO" i="1" dirty="0" err="1"/>
              <a:t>skatteetaten:spesifisertsummertskattegrunnlag</a:t>
            </a:r>
            <a:endParaRPr lang="nb-NO" i="1" dirty="0"/>
          </a:p>
          <a:p>
            <a:pPr lvl="1"/>
            <a:r>
              <a:rPr lang="nb-NO" dirty="0">
                <a:hlinkClick r:id="rId4"/>
              </a:rPr>
              <a:t>Tilgjengeligdata API</a:t>
            </a:r>
            <a:endParaRPr lang="nb-NO" dirty="0"/>
          </a:p>
          <a:p>
            <a:pPr marL="712470" lvl="2" indent="-169545"/>
            <a:r>
              <a:rPr lang="nb-NO" b="1" dirty="0"/>
              <a:t>Scope</a:t>
            </a:r>
            <a:r>
              <a:rPr lang="nb-NO" dirty="0"/>
              <a:t>: scopet er p.t. omfattet av scopet til SSS</a:t>
            </a:r>
          </a:p>
          <a:p>
            <a:endParaRPr lang="nb-NO" dirty="0"/>
          </a:p>
          <a:p>
            <a:r>
              <a:rPr lang="nb-NO" dirty="0"/>
              <a:t>Ved bruk av leverandører finner dere navnet på rettigheten som </a:t>
            </a:r>
            <a:r>
              <a:rPr lang="nb-NO"/>
              <a:t>skal delegeres </a:t>
            </a:r>
            <a:r>
              <a:rPr lang="nb-NO" dirty="0">
                <a:hlinkClick r:id="rId5"/>
              </a:rPr>
              <a:t>her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SBL API-ene er sikret med Maskinporten. Dvs. man må inkludere et </a:t>
            </a:r>
            <a:r>
              <a:rPr lang="nb-NO" dirty="0" err="1"/>
              <a:t>access</a:t>
            </a:r>
            <a:r>
              <a:rPr lang="nb-NO" dirty="0"/>
              <a:t> token fra Maskinporten i headeren i forespørselen til API-ene.</a:t>
            </a:r>
          </a:p>
          <a:p>
            <a:endParaRPr lang="nb-NO" dirty="0"/>
          </a:p>
          <a:p>
            <a:r>
              <a:rPr lang="nb-NO" dirty="0"/>
              <a:t>SBL API-ene er samtykketjenester, </a:t>
            </a:r>
            <a:r>
              <a:rPr lang="nb-NO" dirty="0" err="1"/>
              <a:t>mao</a:t>
            </a:r>
            <a:r>
              <a:rPr lang="nb-NO" dirty="0"/>
              <a:t>. må også et samtykketoken fra Altinn inkluderes i headeren i forespørselen til API-ene.</a:t>
            </a:r>
          </a:p>
        </p:txBody>
      </p:sp>
    </p:spTree>
    <p:extLst>
      <p:ext uri="{BB962C8B-B14F-4D97-AF65-F5344CB8AC3E}">
        <p14:creationId xmlns:p14="http://schemas.microsoft.com/office/powerpoint/2010/main" val="3087696364"/>
      </p:ext>
    </p:extLst>
  </p:cSld>
  <p:clrMapOvr>
    <a:masterClrMapping/>
  </p:clrMapOvr>
</p:sld>
</file>

<file path=ppt/theme/theme1.xml><?xml version="1.0" encoding="utf-8"?>
<a:theme xmlns:a="http://schemas.openxmlformats.org/drawingml/2006/main" name="BITS">
  <a:themeElements>
    <a:clrScheme name="BITS">
      <a:dk1>
        <a:srgbClr val="000000"/>
      </a:dk1>
      <a:lt1>
        <a:srgbClr val="FFFFFF"/>
      </a:lt1>
      <a:dk2>
        <a:srgbClr val="C1DAF3"/>
      </a:dk2>
      <a:lt2>
        <a:srgbClr val="7B1125"/>
      </a:lt2>
      <a:accent1>
        <a:srgbClr val="008FD6"/>
      </a:accent1>
      <a:accent2>
        <a:srgbClr val="00508F"/>
      </a:accent2>
      <a:accent3>
        <a:srgbClr val="BED3A2"/>
      </a:accent3>
      <a:accent4>
        <a:srgbClr val="66A869"/>
      </a:accent4>
      <a:accent5>
        <a:srgbClr val="FAB942"/>
      </a:accent5>
      <a:accent6>
        <a:srgbClr val="E3565F"/>
      </a:accent6>
      <a:hlink>
        <a:srgbClr val="008FD6"/>
      </a:hlink>
      <a:folHlink>
        <a:srgbClr val="008FD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7D12AD6-9C3C-494D-8DAD-D76DAA662D3C}" vid="{9C315C57-6C98-4BDB-B975-77C9936852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DA24D8879ECB4488DDF33010CF3093" ma:contentTypeVersion="0" ma:contentTypeDescription="Opprett et nytt dokument." ma:contentTypeScope="" ma:versionID="a2d82efd24c72110b95cff5d4af902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96d53b2ccc1f80e717279b1ced53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DC6A0D-73BE-458B-940C-CFD6705F2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226B72-9052-46AD-BC66-8F4D7ED8D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3E070-CF81-473A-81A6-0DFAB602F91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DSOP</Template>
  <TotalTime>1068</TotalTime>
  <Words>2294</Words>
  <Application>Microsoft Office PowerPoint</Application>
  <PresentationFormat>Widescreen</PresentationFormat>
  <Paragraphs>363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BITS</vt:lpstr>
      <vt:lpstr>SBL-endringer</vt:lpstr>
      <vt:lpstr>SBL-endringene – kort forklart</vt:lpstr>
      <vt:lpstr>Leverandør</vt:lpstr>
      <vt:lpstr>Samtykkeløsningen (leverandør)</vt:lpstr>
      <vt:lpstr>Maskinporten (leverandør)</vt:lpstr>
      <vt:lpstr>Maskinporten (leverandør)</vt:lpstr>
      <vt:lpstr>Maskinporten (leverandør)</vt:lpstr>
      <vt:lpstr>Maskinporten + Samtykkeløsningen (leverandør)</vt:lpstr>
      <vt:lpstr>SBL API-ene (leverandør)</vt:lpstr>
      <vt:lpstr>SBL API-ene (leverandør)</vt:lpstr>
      <vt:lpstr>Samtykkeløsningen</vt:lpstr>
      <vt:lpstr>Maskinporten</vt:lpstr>
      <vt:lpstr>Maskinporten</vt:lpstr>
      <vt:lpstr>Maskinporten + Samtykkeløsningen</vt:lpstr>
      <vt:lpstr>SBL API-ene (leverandør)</vt:lpstr>
      <vt:lpstr>SBL API-ene (leverandør)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SBL-endringer - sammenstilt dokumentasjon</dc:title>
  <dc:creator>Kristoffer Viland</dc:creator>
  <cp:lastModifiedBy>Kristoffer Viland</cp:lastModifiedBy>
  <cp:revision>10</cp:revision>
  <cp:lastPrinted>2021-11-25T11:47:30Z</cp:lastPrinted>
  <dcterms:created xsi:type="dcterms:W3CDTF">2021-11-24T15:10:06Z</dcterms:created>
  <dcterms:modified xsi:type="dcterms:W3CDTF">2021-12-09T15:40:50Z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0x01010034DA24D8879ECB4488DDF33010CF3093</vt:lpwstr>
  </property>
</Properties>
</file>